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58" r:id="rId6"/>
    <p:sldId id="259" r:id="rId7"/>
    <p:sldId id="262" r:id="rId8"/>
    <p:sldId id="263"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13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A10C65-DB25-47F4-9A08-2C026315205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5F0EC503-3B1E-4089-ABC2-04B394AEEF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04EF7D8F-488D-4A7D-8FC6-B32DE223689D}"/>
              </a:ext>
            </a:extLst>
          </p:cNvPr>
          <p:cNvSpPr>
            <a:spLocks noGrp="1"/>
          </p:cNvSpPr>
          <p:nvPr>
            <p:ph type="dt" sz="half" idx="10"/>
          </p:nvPr>
        </p:nvSpPr>
        <p:spPr/>
        <p:txBody>
          <a:bodyPr/>
          <a:lstStyle/>
          <a:p>
            <a:fld id="{F8AE150E-67D8-4F5E-8B55-BF265EE64B76}" type="datetimeFigureOut">
              <a:rPr lang="nl-NL" smtClean="0"/>
              <a:t>2-2-2021</a:t>
            </a:fld>
            <a:endParaRPr lang="nl-NL"/>
          </a:p>
        </p:txBody>
      </p:sp>
      <p:sp>
        <p:nvSpPr>
          <p:cNvPr id="5" name="Tijdelijke aanduiding voor voettekst 4">
            <a:extLst>
              <a:ext uri="{FF2B5EF4-FFF2-40B4-BE49-F238E27FC236}">
                <a16:creationId xmlns:a16="http://schemas.microsoft.com/office/drawing/2014/main" id="{34A29040-2667-4B78-A511-6F54209C830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94B6013-9D5E-4737-8FD7-1C472F6EBB44}"/>
              </a:ext>
            </a:extLst>
          </p:cNvPr>
          <p:cNvSpPr>
            <a:spLocks noGrp="1"/>
          </p:cNvSpPr>
          <p:nvPr>
            <p:ph type="sldNum" sz="quarter" idx="12"/>
          </p:nvPr>
        </p:nvSpPr>
        <p:spPr/>
        <p:txBody>
          <a:bodyPr/>
          <a:lstStyle/>
          <a:p>
            <a:fld id="{CDAEE55F-82BD-4A3A-83A4-5528F3D0E743}" type="slidenum">
              <a:rPr lang="nl-NL" smtClean="0"/>
              <a:t>‹nr.›</a:t>
            </a:fld>
            <a:endParaRPr lang="nl-NL"/>
          </a:p>
        </p:txBody>
      </p:sp>
    </p:spTree>
    <p:extLst>
      <p:ext uri="{BB962C8B-B14F-4D97-AF65-F5344CB8AC3E}">
        <p14:creationId xmlns:p14="http://schemas.microsoft.com/office/powerpoint/2010/main" val="403355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DD2EE4-6806-48BE-8454-4ECD3330215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3DE5C93D-676A-4CC1-887C-998F9746617B}"/>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D247EA1-88F9-4C9E-94E6-CC38A6AD7FFF}"/>
              </a:ext>
            </a:extLst>
          </p:cNvPr>
          <p:cNvSpPr>
            <a:spLocks noGrp="1"/>
          </p:cNvSpPr>
          <p:nvPr>
            <p:ph type="dt" sz="half" idx="10"/>
          </p:nvPr>
        </p:nvSpPr>
        <p:spPr/>
        <p:txBody>
          <a:bodyPr/>
          <a:lstStyle/>
          <a:p>
            <a:fld id="{F8AE150E-67D8-4F5E-8B55-BF265EE64B76}" type="datetimeFigureOut">
              <a:rPr lang="nl-NL" smtClean="0"/>
              <a:t>2-2-2021</a:t>
            </a:fld>
            <a:endParaRPr lang="nl-NL"/>
          </a:p>
        </p:txBody>
      </p:sp>
      <p:sp>
        <p:nvSpPr>
          <p:cNvPr id="5" name="Tijdelijke aanduiding voor voettekst 4">
            <a:extLst>
              <a:ext uri="{FF2B5EF4-FFF2-40B4-BE49-F238E27FC236}">
                <a16:creationId xmlns:a16="http://schemas.microsoft.com/office/drawing/2014/main" id="{63FE8BC3-1ED6-47F2-8F47-C8C79DAF0C9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77A9C2E-24F3-4832-949C-FA0510D07605}"/>
              </a:ext>
            </a:extLst>
          </p:cNvPr>
          <p:cNvSpPr>
            <a:spLocks noGrp="1"/>
          </p:cNvSpPr>
          <p:nvPr>
            <p:ph type="sldNum" sz="quarter" idx="12"/>
          </p:nvPr>
        </p:nvSpPr>
        <p:spPr/>
        <p:txBody>
          <a:bodyPr/>
          <a:lstStyle/>
          <a:p>
            <a:fld id="{CDAEE55F-82BD-4A3A-83A4-5528F3D0E743}" type="slidenum">
              <a:rPr lang="nl-NL" smtClean="0"/>
              <a:t>‹nr.›</a:t>
            </a:fld>
            <a:endParaRPr lang="nl-NL"/>
          </a:p>
        </p:txBody>
      </p:sp>
    </p:spTree>
    <p:extLst>
      <p:ext uri="{BB962C8B-B14F-4D97-AF65-F5344CB8AC3E}">
        <p14:creationId xmlns:p14="http://schemas.microsoft.com/office/powerpoint/2010/main" val="395146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343B2780-3DB2-405A-9FC4-A995FD27C0C0}"/>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D9EA7EED-563E-4F1E-AB4E-6DD2F36FEBC9}"/>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81582AD-6531-436A-BF48-AE948B86D906}"/>
              </a:ext>
            </a:extLst>
          </p:cNvPr>
          <p:cNvSpPr>
            <a:spLocks noGrp="1"/>
          </p:cNvSpPr>
          <p:nvPr>
            <p:ph type="dt" sz="half" idx="10"/>
          </p:nvPr>
        </p:nvSpPr>
        <p:spPr/>
        <p:txBody>
          <a:bodyPr/>
          <a:lstStyle/>
          <a:p>
            <a:fld id="{F8AE150E-67D8-4F5E-8B55-BF265EE64B76}" type="datetimeFigureOut">
              <a:rPr lang="nl-NL" smtClean="0"/>
              <a:t>2-2-2021</a:t>
            </a:fld>
            <a:endParaRPr lang="nl-NL"/>
          </a:p>
        </p:txBody>
      </p:sp>
      <p:sp>
        <p:nvSpPr>
          <p:cNvPr id="5" name="Tijdelijke aanduiding voor voettekst 4">
            <a:extLst>
              <a:ext uri="{FF2B5EF4-FFF2-40B4-BE49-F238E27FC236}">
                <a16:creationId xmlns:a16="http://schemas.microsoft.com/office/drawing/2014/main" id="{8A6EB514-0DF0-4D44-A5DC-7EBE535E0A9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52CD408-09D4-42FA-9F19-24F5EB1C9C53}"/>
              </a:ext>
            </a:extLst>
          </p:cNvPr>
          <p:cNvSpPr>
            <a:spLocks noGrp="1"/>
          </p:cNvSpPr>
          <p:nvPr>
            <p:ph type="sldNum" sz="quarter" idx="12"/>
          </p:nvPr>
        </p:nvSpPr>
        <p:spPr/>
        <p:txBody>
          <a:bodyPr/>
          <a:lstStyle/>
          <a:p>
            <a:fld id="{CDAEE55F-82BD-4A3A-83A4-5528F3D0E743}" type="slidenum">
              <a:rPr lang="nl-NL" smtClean="0"/>
              <a:t>‹nr.›</a:t>
            </a:fld>
            <a:endParaRPr lang="nl-NL"/>
          </a:p>
        </p:txBody>
      </p:sp>
    </p:spTree>
    <p:extLst>
      <p:ext uri="{BB962C8B-B14F-4D97-AF65-F5344CB8AC3E}">
        <p14:creationId xmlns:p14="http://schemas.microsoft.com/office/powerpoint/2010/main" val="3020612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DAC102-6661-4D27-90F5-15DB0501521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05A2550-A2B1-409E-813A-ADC52D0F6B3B}"/>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A844DF5-B0F7-4048-8D73-4DAE6DF68D65}"/>
              </a:ext>
            </a:extLst>
          </p:cNvPr>
          <p:cNvSpPr>
            <a:spLocks noGrp="1"/>
          </p:cNvSpPr>
          <p:nvPr>
            <p:ph type="dt" sz="half" idx="10"/>
          </p:nvPr>
        </p:nvSpPr>
        <p:spPr/>
        <p:txBody>
          <a:bodyPr/>
          <a:lstStyle/>
          <a:p>
            <a:fld id="{F8AE150E-67D8-4F5E-8B55-BF265EE64B76}" type="datetimeFigureOut">
              <a:rPr lang="nl-NL" smtClean="0"/>
              <a:t>2-2-2021</a:t>
            </a:fld>
            <a:endParaRPr lang="nl-NL"/>
          </a:p>
        </p:txBody>
      </p:sp>
      <p:sp>
        <p:nvSpPr>
          <p:cNvPr id="5" name="Tijdelijke aanduiding voor voettekst 4">
            <a:extLst>
              <a:ext uri="{FF2B5EF4-FFF2-40B4-BE49-F238E27FC236}">
                <a16:creationId xmlns:a16="http://schemas.microsoft.com/office/drawing/2014/main" id="{70C2DC0F-CE7F-40E0-A5B2-1C14F2D8FBF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509D148-4372-423A-968F-50CA7F758A16}"/>
              </a:ext>
            </a:extLst>
          </p:cNvPr>
          <p:cNvSpPr>
            <a:spLocks noGrp="1"/>
          </p:cNvSpPr>
          <p:nvPr>
            <p:ph type="sldNum" sz="quarter" idx="12"/>
          </p:nvPr>
        </p:nvSpPr>
        <p:spPr/>
        <p:txBody>
          <a:bodyPr/>
          <a:lstStyle/>
          <a:p>
            <a:fld id="{CDAEE55F-82BD-4A3A-83A4-5528F3D0E743}" type="slidenum">
              <a:rPr lang="nl-NL" smtClean="0"/>
              <a:t>‹nr.›</a:t>
            </a:fld>
            <a:endParaRPr lang="nl-NL"/>
          </a:p>
        </p:txBody>
      </p:sp>
    </p:spTree>
    <p:extLst>
      <p:ext uri="{BB962C8B-B14F-4D97-AF65-F5344CB8AC3E}">
        <p14:creationId xmlns:p14="http://schemas.microsoft.com/office/powerpoint/2010/main" val="2287543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1808FA-FF04-4559-B66A-0F5969626705}"/>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5B309618-E54D-4194-95FC-5FD1F9D59B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2FEC9A59-7B7F-4EEB-BA72-4A563B175D08}"/>
              </a:ext>
            </a:extLst>
          </p:cNvPr>
          <p:cNvSpPr>
            <a:spLocks noGrp="1"/>
          </p:cNvSpPr>
          <p:nvPr>
            <p:ph type="dt" sz="half" idx="10"/>
          </p:nvPr>
        </p:nvSpPr>
        <p:spPr/>
        <p:txBody>
          <a:bodyPr/>
          <a:lstStyle/>
          <a:p>
            <a:fld id="{F8AE150E-67D8-4F5E-8B55-BF265EE64B76}" type="datetimeFigureOut">
              <a:rPr lang="nl-NL" smtClean="0"/>
              <a:t>2-2-2021</a:t>
            </a:fld>
            <a:endParaRPr lang="nl-NL"/>
          </a:p>
        </p:txBody>
      </p:sp>
      <p:sp>
        <p:nvSpPr>
          <p:cNvPr id="5" name="Tijdelijke aanduiding voor voettekst 4">
            <a:extLst>
              <a:ext uri="{FF2B5EF4-FFF2-40B4-BE49-F238E27FC236}">
                <a16:creationId xmlns:a16="http://schemas.microsoft.com/office/drawing/2014/main" id="{B9F75042-D346-4705-A68F-FAEA226E2BB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5651110-E072-45D4-B107-75252E96A45B}"/>
              </a:ext>
            </a:extLst>
          </p:cNvPr>
          <p:cNvSpPr>
            <a:spLocks noGrp="1"/>
          </p:cNvSpPr>
          <p:nvPr>
            <p:ph type="sldNum" sz="quarter" idx="12"/>
          </p:nvPr>
        </p:nvSpPr>
        <p:spPr/>
        <p:txBody>
          <a:bodyPr/>
          <a:lstStyle/>
          <a:p>
            <a:fld id="{CDAEE55F-82BD-4A3A-83A4-5528F3D0E743}" type="slidenum">
              <a:rPr lang="nl-NL" smtClean="0"/>
              <a:t>‹nr.›</a:t>
            </a:fld>
            <a:endParaRPr lang="nl-NL"/>
          </a:p>
        </p:txBody>
      </p:sp>
    </p:spTree>
    <p:extLst>
      <p:ext uri="{BB962C8B-B14F-4D97-AF65-F5344CB8AC3E}">
        <p14:creationId xmlns:p14="http://schemas.microsoft.com/office/powerpoint/2010/main" val="517289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41F26C-B9D7-46D2-8956-2B7B28EC0E64}"/>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7F0FF01-FF0F-4457-B9F3-2748B59A8101}"/>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FD57EC9F-48FD-484E-8A29-4AE3FE20BC2F}"/>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8E36616-89B9-48DD-B2F0-CE2FAE679B57}"/>
              </a:ext>
            </a:extLst>
          </p:cNvPr>
          <p:cNvSpPr>
            <a:spLocks noGrp="1"/>
          </p:cNvSpPr>
          <p:nvPr>
            <p:ph type="dt" sz="half" idx="10"/>
          </p:nvPr>
        </p:nvSpPr>
        <p:spPr/>
        <p:txBody>
          <a:bodyPr/>
          <a:lstStyle/>
          <a:p>
            <a:fld id="{F8AE150E-67D8-4F5E-8B55-BF265EE64B76}" type="datetimeFigureOut">
              <a:rPr lang="nl-NL" smtClean="0"/>
              <a:t>2-2-2021</a:t>
            </a:fld>
            <a:endParaRPr lang="nl-NL"/>
          </a:p>
        </p:txBody>
      </p:sp>
      <p:sp>
        <p:nvSpPr>
          <p:cNvPr id="6" name="Tijdelijke aanduiding voor voettekst 5">
            <a:extLst>
              <a:ext uri="{FF2B5EF4-FFF2-40B4-BE49-F238E27FC236}">
                <a16:creationId xmlns:a16="http://schemas.microsoft.com/office/drawing/2014/main" id="{381094EB-757D-4487-9FAD-453C5DE0F8A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CA0614A-D147-4126-A330-F25654B0D63E}"/>
              </a:ext>
            </a:extLst>
          </p:cNvPr>
          <p:cNvSpPr>
            <a:spLocks noGrp="1"/>
          </p:cNvSpPr>
          <p:nvPr>
            <p:ph type="sldNum" sz="quarter" idx="12"/>
          </p:nvPr>
        </p:nvSpPr>
        <p:spPr/>
        <p:txBody>
          <a:bodyPr/>
          <a:lstStyle/>
          <a:p>
            <a:fld id="{CDAEE55F-82BD-4A3A-83A4-5528F3D0E743}" type="slidenum">
              <a:rPr lang="nl-NL" smtClean="0"/>
              <a:t>‹nr.›</a:t>
            </a:fld>
            <a:endParaRPr lang="nl-NL"/>
          </a:p>
        </p:txBody>
      </p:sp>
    </p:spTree>
    <p:extLst>
      <p:ext uri="{BB962C8B-B14F-4D97-AF65-F5344CB8AC3E}">
        <p14:creationId xmlns:p14="http://schemas.microsoft.com/office/powerpoint/2010/main" val="3830642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34F508-0A52-4A5F-848A-661E7AF51958}"/>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386C460E-A192-4B09-91FE-FB1ADE9CAD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9CB32D36-C7AA-4171-B569-9A2E9E87EB84}"/>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B850E9C2-06B3-4654-B3B0-8BAC257FA3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459E7BE8-2244-4470-A70B-3844197F33AB}"/>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106B36BB-C624-49E2-842A-E794AD868A61}"/>
              </a:ext>
            </a:extLst>
          </p:cNvPr>
          <p:cNvSpPr>
            <a:spLocks noGrp="1"/>
          </p:cNvSpPr>
          <p:nvPr>
            <p:ph type="dt" sz="half" idx="10"/>
          </p:nvPr>
        </p:nvSpPr>
        <p:spPr/>
        <p:txBody>
          <a:bodyPr/>
          <a:lstStyle/>
          <a:p>
            <a:fld id="{F8AE150E-67D8-4F5E-8B55-BF265EE64B76}" type="datetimeFigureOut">
              <a:rPr lang="nl-NL" smtClean="0"/>
              <a:t>2-2-2021</a:t>
            </a:fld>
            <a:endParaRPr lang="nl-NL"/>
          </a:p>
        </p:txBody>
      </p:sp>
      <p:sp>
        <p:nvSpPr>
          <p:cNvPr id="8" name="Tijdelijke aanduiding voor voettekst 7">
            <a:extLst>
              <a:ext uri="{FF2B5EF4-FFF2-40B4-BE49-F238E27FC236}">
                <a16:creationId xmlns:a16="http://schemas.microsoft.com/office/drawing/2014/main" id="{AEFD9764-5790-4753-BC9B-25350BE158C5}"/>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D367BE55-DC56-4439-AB4A-7A9BDB4CC897}"/>
              </a:ext>
            </a:extLst>
          </p:cNvPr>
          <p:cNvSpPr>
            <a:spLocks noGrp="1"/>
          </p:cNvSpPr>
          <p:nvPr>
            <p:ph type="sldNum" sz="quarter" idx="12"/>
          </p:nvPr>
        </p:nvSpPr>
        <p:spPr/>
        <p:txBody>
          <a:bodyPr/>
          <a:lstStyle/>
          <a:p>
            <a:fld id="{CDAEE55F-82BD-4A3A-83A4-5528F3D0E743}" type="slidenum">
              <a:rPr lang="nl-NL" smtClean="0"/>
              <a:t>‹nr.›</a:t>
            </a:fld>
            <a:endParaRPr lang="nl-NL"/>
          </a:p>
        </p:txBody>
      </p:sp>
    </p:spTree>
    <p:extLst>
      <p:ext uri="{BB962C8B-B14F-4D97-AF65-F5344CB8AC3E}">
        <p14:creationId xmlns:p14="http://schemas.microsoft.com/office/powerpoint/2010/main" val="235784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9DEA82-3C13-43AC-AC88-58BF7E04424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68CED5D7-0D13-4A82-AB19-A47358DB0FD5}"/>
              </a:ext>
            </a:extLst>
          </p:cNvPr>
          <p:cNvSpPr>
            <a:spLocks noGrp="1"/>
          </p:cNvSpPr>
          <p:nvPr>
            <p:ph type="dt" sz="half" idx="10"/>
          </p:nvPr>
        </p:nvSpPr>
        <p:spPr/>
        <p:txBody>
          <a:bodyPr/>
          <a:lstStyle/>
          <a:p>
            <a:fld id="{F8AE150E-67D8-4F5E-8B55-BF265EE64B76}" type="datetimeFigureOut">
              <a:rPr lang="nl-NL" smtClean="0"/>
              <a:t>2-2-2021</a:t>
            </a:fld>
            <a:endParaRPr lang="nl-NL"/>
          </a:p>
        </p:txBody>
      </p:sp>
      <p:sp>
        <p:nvSpPr>
          <p:cNvPr id="4" name="Tijdelijke aanduiding voor voettekst 3">
            <a:extLst>
              <a:ext uri="{FF2B5EF4-FFF2-40B4-BE49-F238E27FC236}">
                <a16:creationId xmlns:a16="http://schemas.microsoft.com/office/drawing/2014/main" id="{C70F46E5-8041-4AB4-9402-A4BF5E97B89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5F0E7E0D-C683-4120-94BC-69460C3C815C}"/>
              </a:ext>
            </a:extLst>
          </p:cNvPr>
          <p:cNvSpPr>
            <a:spLocks noGrp="1"/>
          </p:cNvSpPr>
          <p:nvPr>
            <p:ph type="sldNum" sz="quarter" idx="12"/>
          </p:nvPr>
        </p:nvSpPr>
        <p:spPr/>
        <p:txBody>
          <a:bodyPr/>
          <a:lstStyle/>
          <a:p>
            <a:fld id="{CDAEE55F-82BD-4A3A-83A4-5528F3D0E743}" type="slidenum">
              <a:rPr lang="nl-NL" smtClean="0"/>
              <a:t>‹nr.›</a:t>
            </a:fld>
            <a:endParaRPr lang="nl-NL"/>
          </a:p>
        </p:txBody>
      </p:sp>
    </p:spTree>
    <p:extLst>
      <p:ext uri="{BB962C8B-B14F-4D97-AF65-F5344CB8AC3E}">
        <p14:creationId xmlns:p14="http://schemas.microsoft.com/office/powerpoint/2010/main" val="3435519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22212F3-2CF2-41F8-B15A-583C33B9FF3C}"/>
              </a:ext>
            </a:extLst>
          </p:cNvPr>
          <p:cNvSpPr>
            <a:spLocks noGrp="1"/>
          </p:cNvSpPr>
          <p:nvPr>
            <p:ph type="dt" sz="half" idx="10"/>
          </p:nvPr>
        </p:nvSpPr>
        <p:spPr/>
        <p:txBody>
          <a:bodyPr/>
          <a:lstStyle/>
          <a:p>
            <a:fld id="{F8AE150E-67D8-4F5E-8B55-BF265EE64B76}" type="datetimeFigureOut">
              <a:rPr lang="nl-NL" smtClean="0"/>
              <a:t>2-2-2021</a:t>
            </a:fld>
            <a:endParaRPr lang="nl-NL"/>
          </a:p>
        </p:txBody>
      </p:sp>
      <p:sp>
        <p:nvSpPr>
          <p:cNvPr id="3" name="Tijdelijke aanduiding voor voettekst 2">
            <a:extLst>
              <a:ext uri="{FF2B5EF4-FFF2-40B4-BE49-F238E27FC236}">
                <a16:creationId xmlns:a16="http://schemas.microsoft.com/office/drawing/2014/main" id="{108C6014-AD27-43FD-BCAB-06A81EB5C34B}"/>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EF22C7CD-1683-4279-814B-87C99F30ED36}"/>
              </a:ext>
            </a:extLst>
          </p:cNvPr>
          <p:cNvSpPr>
            <a:spLocks noGrp="1"/>
          </p:cNvSpPr>
          <p:nvPr>
            <p:ph type="sldNum" sz="quarter" idx="12"/>
          </p:nvPr>
        </p:nvSpPr>
        <p:spPr/>
        <p:txBody>
          <a:bodyPr/>
          <a:lstStyle/>
          <a:p>
            <a:fld id="{CDAEE55F-82BD-4A3A-83A4-5528F3D0E743}" type="slidenum">
              <a:rPr lang="nl-NL" smtClean="0"/>
              <a:t>‹nr.›</a:t>
            </a:fld>
            <a:endParaRPr lang="nl-NL"/>
          </a:p>
        </p:txBody>
      </p:sp>
    </p:spTree>
    <p:extLst>
      <p:ext uri="{BB962C8B-B14F-4D97-AF65-F5344CB8AC3E}">
        <p14:creationId xmlns:p14="http://schemas.microsoft.com/office/powerpoint/2010/main" val="2169950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7E30F4-ED3D-4708-959C-9D25F9EEE5F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EEF49D77-86D9-4297-AE5A-A2C2CB0B25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C6538B11-E0BC-4F09-AF51-89A5B31ACF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65FD1562-BCCA-415D-AF45-D10F835F8D38}"/>
              </a:ext>
            </a:extLst>
          </p:cNvPr>
          <p:cNvSpPr>
            <a:spLocks noGrp="1"/>
          </p:cNvSpPr>
          <p:nvPr>
            <p:ph type="dt" sz="half" idx="10"/>
          </p:nvPr>
        </p:nvSpPr>
        <p:spPr/>
        <p:txBody>
          <a:bodyPr/>
          <a:lstStyle/>
          <a:p>
            <a:fld id="{F8AE150E-67D8-4F5E-8B55-BF265EE64B76}" type="datetimeFigureOut">
              <a:rPr lang="nl-NL" smtClean="0"/>
              <a:t>2-2-2021</a:t>
            </a:fld>
            <a:endParaRPr lang="nl-NL"/>
          </a:p>
        </p:txBody>
      </p:sp>
      <p:sp>
        <p:nvSpPr>
          <p:cNvPr id="6" name="Tijdelijke aanduiding voor voettekst 5">
            <a:extLst>
              <a:ext uri="{FF2B5EF4-FFF2-40B4-BE49-F238E27FC236}">
                <a16:creationId xmlns:a16="http://schemas.microsoft.com/office/drawing/2014/main" id="{5F5D7435-5D66-4CAA-8691-C6B6A76A6A1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48B89FD-D44F-4A76-AC8A-DCED9EFBBDE5}"/>
              </a:ext>
            </a:extLst>
          </p:cNvPr>
          <p:cNvSpPr>
            <a:spLocks noGrp="1"/>
          </p:cNvSpPr>
          <p:nvPr>
            <p:ph type="sldNum" sz="quarter" idx="12"/>
          </p:nvPr>
        </p:nvSpPr>
        <p:spPr/>
        <p:txBody>
          <a:bodyPr/>
          <a:lstStyle/>
          <a:p>
            <a:fld id="{CDAEE55F-82BD-4A3A-83A4-5528F3D0E743}" type="slidenum">
              <a:rPr lang="nl-NL" smtClean="0"/>
              <a:t>‹nr.›</a:t>
            </a:fld>
            <a:endParaRPr lang="nl-NL"/>
          </a:p>
        </p:txBody>
      </p:sp>
    </p:spTree>
    <p:extLst>
      <p:ext uri="{BB962C8B-B14F-4D97-AF65-F5344CB8AC3E}">
        <p14:creationId xmlns:p14="http://schemas.microsoft.com/office/powerpoint/2010/main" val="3172076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B5B616-4885-4D3C-83D3-0DF35711C57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A8CB921D-60F4-4E31-B98E-FFE4379743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905E220-9C59-4228-A784-28D77C1995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F30EC6B9-B757-4307-B594-80AA1959E12E}"/>
              </a:ext>
            </a:extLst>
          </p:cNvPr>
          <p:cNvSpPr>
            <a:spLocks noGrp="1"/>
          </p:cNvSpPr>
          <p:nvPr>
            <p:ph type="dt" sz="half" idx="10"/>
          </p:nvPr>
        </p:nvSpPr>
        <p:spPr/>
        <p:txBody>
          <a:bodyPr/>
          <a:lstStyle/>
          <a:p>
            <a:fld id="{F8AE150E-67D8-4F5E-8B55-BF265EE64B76}" type="datetimeFigureOut">
              <a:rPr lang="nl-NL" smtClean="0"/>
              <a:t>2-2-2021</a:t>
            </a:fld>
            <a:endParaRPr lang="nl-NL"/>
          </a:p>
        </p:txBody>
      </p:sp>
      <p:sp>
        <p:nvSpPr>
          <p:cNvPr id="6" name="Tijdelijke aanduiding voor voettekst 5">
            <a:extLst>
              <a:ext uri="{FF2B5EF4-FFF2-40B4-BE49-F238E27FC236}">
                <a16:creationId xmlns:a16="http://schemas.microsoft.com/office/drawing/2014/main" id="{F636555C-61D9-47C8-B8D5-4F517DAE7EB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CD340FA-99EC-4A37-94FD-98107024AB89}"/>
              </a:ext>
            </a:extLst>
          </p:cNvPr>
          <p:cNvSpPr>
            <a:spLocks noGrp="1"/>
          </p:cNvSpPr>
          <p:nvPr>
            <p:ph type="sldNum" sz="quarter" idx="12"/>
          </p:nvPr>
        </p:nvSpPr>
        <p:spPr/>
        <p:txBody>
          <a:bodyPr/>
          <a:lstStyle/>
          <a:p>
            <a:fld id="{CDAEE55F-82BD-4A3A-83A4-5528F3D0E743}" type="slidenum">
              <a:rPr lang="nl-NL" smtClean="0"/>
              <a:t>‹nr.›</a:t>
            </a:fld>
            <a:endParaRPr lang="nl-NL"/>
          </a:p>
        </p:txBody>
      </p:sp>
    </p:spTree>
    <p:extLst>
      <p:ext uri="{BB962C8B-B14F-4D97-AF65-F5344CB8AC3E}">
        <p14:creationId xmlns:p14="http://schemas.microsoft.com/office/powerpoint/2010/main" val="3611536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F828FFDE-9BDC-4715-8B2F-5D94D41533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5CD12CA1-66D9-4FAA-A69B-41266A6192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03E5BB7-6FFB-47DD-AB63-DE9CAD1C32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AE150E-67D8-4F5E-8B55-BF265EE64B76}" type="datetimeFigureOut">
              <a:rPr lang="nl-NL" smtClean="0"/>
              <a:t>2-2-2021</a:t>
            </a:fld>
            <a:endParaRPr lang="nl-NL"/>
          </a:p>
        </p:txBody>
      </p:sp>
      <p:sp>
        <p:nvSpPr>
          <p:cNvPr id="5" name="Tijdelijke aanduiding voor voettekst 4">
            <a:extLst>
              <a:ext uri="{FF2B5EF4-FFF2-40B4-BE49-F238E27FC236}">
                <a16:creationId xmlns:a16="http://schemas.microsoft.com/office/drawing/2014/main" id="{205B5640-1071-4069-9415-BB46DC7BDD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BDDA55E0-4783-4CA4-9B35-6A82196483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AEE55F-82BD-4A3A-83A4-5528F3D0E743}" type="slidenum">
              <a:rPr lang="nl-NL" smtClean="0"/>
              <a:t>‹nr.›</a:t>
            </a:fld>
            <a:endParaRPr lang="nl-NL"/>
          </a:p>
        </p:txBody>
      </p:sp>
    </p:spTree>
    <p:extLst>
      <p:ext uri="{BB962C8B-B14F-4D97-AF65-F5344CB8AC3E}">
        <p14:creationId xmlns:p14="http://schemas.microsoft.com/office/powerpoint/2010/main" val="76244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A9BB2F-AC09-4467-A805-A4B9569C462B}"/>
              </a:ext>
            </a:extLst>
          </p:cNvPr>
          <p:cNvSpPr>
            <a:spLocks noGrp="1"/>
          </p:cNvSpPr>
          <p:nvPr>
            <p:ph type="ctrTitle"/>
          </p:nvPr>
        </p:nvSpPr>
        <p:spPr>
          <a:xfrm>
            <a:off x="1524000" y="776134"/>
            <a:ext cx="9144000" cy="395719"/>
          </a:xfrm>
        </p:spPr>
        <p:txBody>
          <a:bodyPr>
            <a:normAutofit/>
          </a:bodyPr>
          <a:lstStyle/>
          <a:p>
            <a:r>
              <a:rPr lang="nl-NL" sz="1800" b="1" dirty="0"/>
              <a:t>GroenLinks Heiloo Programma 2021</a:t>
            </a:r>
          </a:p>
        </p:txBody>
      </p:sp>
      <p:sp>
        <p:nvSpPr>
          <p:cNvPr id="3" name="Ondertitel 2">
            <a:extLst>
              <a:ext uri="{FF2B5EF4-FFF2-40B4-BE49-F238E27FC236}">
                <a16:creationId xmlns:a16="http://schemas.microsoft.com/office/drawing/2014/main" id="{2601FD6E-7F3B-40FB-92DB-7FAEBE9CE346}"/>
              </a:ext>
            </a:extLst>
          </p:cNvPr>
          <p:cNvSpPr>
            <a:spLocks noGrp="1"/>
          </p:cNvSpPr>
          <p:nvPr>
            <p:ph type="subTitle" idx="1"/>
          </p:nvPr>
        </p:nvSpPr>
        <p:spPr>
          <a:xfrm>
            <a:off x="1524000" y="1473693"/>
            <a:ext cx="9144000" cy="4953740"/>
          </a:xfrm>
        </p:spPr>
        <p:txBody>
          <a:bodyPr>
            <a:normAutofit fontScale="92500" lnSpcReduction="20000"/>
          </a:bodyPr>
          <a:lstStyle/>
          <a:p>
            <a:pPr algn="l"/>
            <a:r>
              <a:rPr lang="nl-NL" dirty="0"/>
              <a:t>Bronnen:</a:t>
            </a:r>
          </a:p>
          <a:p>
            <a:pPr marL="457200" indent="-457200" algn="l">
              <a:buFont typeface="+mj-lt"/>
              <a:buAutoNum type="arabicPeriod"/>
            </a:pPr>
            <a:r>
              <a:rPr lang="nl-NL" dirty="0"/>
              <a:t>Partij standpunten</a:t>
            </a:r>
          </a:p>
          <a:p>
            <a:pPr marL="800100" lvl="1" indent="-342900" algn="l">
              <a:buFont typeface="Arial" panose="020B0604020202020204" pitchFamily="34" charset="0"/>
              <a:buChar char="•"/>
            </a:pPr>
            <a:r>
              <a:rPr lang="nl-NL" dirty="0"/>
              <a:t>Nationaal (GL Verkiezingsprogramma 2021)</a:t>
            </a:r>
          </a:p>
          <a:p>
            <a:pPr marL="800100" lvl="1" indent="-342900" algn="l">
              <a:buFont typeface="Arial" panose="020B0604020202020204" pitchFamily="34" charset="0"/>
              <a:buChar char="•"/>
            </a:pPr>
            <a:r>
              <a:rPr lang="nl-NL" dirty="0"/>
              <a:t>Provinciaal (GL Noord-Holland)</a:t>
            </a:r>
          </a:p>
          <a:p>
            <a:pPr marL="800100" lvl="1" indent="-342900" algn="l">
              <a:buFont typeface="Arial" panose="020B0604020202020204" pitchFamily="34" charset="0"/>
              <a:buChar char="•"/>
            </a:pPr>
            <a:r>
              <a:rPr lang="nl-NL" dirty="0"/>
              <a:t>Lokaal (GL programma’s buurgemeenten)</a:t>
            </a:r>
          </a:p>
          <a:p>
            <a:pPr marL="800100" lvl="1" indent="-342900" algn="l">
              <a:buFont typeface="Arial" panose="020B0604020202020204" pitchFamily="34" charset="0"/>
              <a:buChar char="•"/>
            </a:pPr>
            <a:endParaRPr lang="nl-NL" dirty="0"/>
          </a:p>
          <a:p>
            <a:pPr marL="457200" indent="-457200" algn="l">
              <a:buFont typeface="+mj-lt"/>
              <a:buAutoNum type="arabicPeriod"/>
            </a:pPr>
            <a:r>
              <a:rPr lang="nl-NL" dirty="0"/>
              <a:t>Onderwerpen op de politieke agenda in Heiloo</a:t>
            </a:r>
          </a:p>
          <a:p>
            <a:pPr marL="914400" lvl="1" indent="-457200" algn="l">
              <a:buFont typeface="Arial" panose="020B0604020202020204" pitchFamily="34" charset="0"/>
              <a:buChar char="•"/>
            </a:pPr>
            <a:r>
              <a:rPr lang="nl-NL" dirty="0"/>
              <a:t>Regionale Energie Strategie</a:t>
            </a:r>
          </a:p>
          <a:p>
            <a:pPr marL="914400" lvl="1" indent="-457200" algn="l">
              <a:buFont typeface="Arial" panose="020B0604020202020204" pitchFamily="34" charset="0"/>
              <a:buChar char="•"/>
            </a:pPr>
            <a:r>
              <a:rPr lang="nl-NL" dirty="0"/>
              <a:t>Infrastructuur, afslag A9</a:t>
            </a:r>
          </a:p>
          <a:p>
            <a:pPr marL="914400" lvl="1" indent="-457200" algn="l">
              <a:buFont typeface="Arial" panose="020B0604020202020204" pitchFamily="34" charset="0"/>
              <a:buChar char="•"/>
            </a:pPr>
            <a:r>
              <a:rPr lang="nl-NL" dirty="0"/>
              <a:t>Woningbouwprogramma</a:t>
            </a:r>
          </a:p>
          <a:p>
            <a:pPr marL="914400" lvl="1" indent="-457200" algn="l">
              <a:buFont typeface="Arial" panose="020B0604020202020204" pitchFamily="34" charset="0"/>
              <a:buChar char="•"/>
            </a:pPr>
            <a:r>
              <a:rPr lang="nl-NL" dirty="0"/>
              <a:t>Nieuwe sporthal</a:t>
            </a:r>
          </a:p>
          <a:p>
            <a:pPr lvl="1" algn="l"/>
            <a:endParaRPr lang="nl-NL" dirty="0"/>
          </a:p>
          <a:p>
            <a:pPr marL="457200" indent="-457200" algn="l">
              <a:buFont typeface="+mj-lt"/>
              <a:buAutoNum type="arabicPeriod"/>
            </a:pPr>
            <a:r>
              <a:rPr lang="nl-NL" dirty="0"/>
              <a:t>Actuele zaken die op de politieke agenda van Heiloo zouden moeten</a:t>
            </a:r>
          </a:p>
          <a:p>
            <a:pPr marL="914400" lvl="1" indent="-457200" algn="l">
              <a:buFont typeface="Arial" panose="020B0604020202020204" pitchFamily="34" charset="0"/>
              <a:buChar char="•"/>
            </a:pPr>
            <a:r>
              <a:rPr lang="nl-NL" dirty="0"/>
              <a:t>Ruimte voor wandelen, hardlopen, fietsen</a:t>
            </a:r>
          </a:p>
          <a:p>
            <a:pPr marL="914400" lvl="1" indent="-457200" algn="l">
              <a:buFont typeface="Arial" panose="020B0604020202020204" pitchFamily="34" charset="0"/>
              <a:buChar char="•"/>
            </a:pPr>
            <a:r>
              <a:rPr lang="nl-NL" dirty="0"/>
              <a:t>Dreigende sluiting onbewaakte spoorwegovergangen</a:t>
            </a:r>
          </a:p>
          <a:p>
            <a:pPr marL="914400" lvl="1" indent="-457200" algn="l">
              <a:buFont typeface="Arial" panose="020B0604020202020204" pitchFamily="34" charset="0"/>
              <a:buChar char="•"/>
            </a:pPr>
            <a:r>
              <a:rPr lang="nl-NL" dirty="0"/>
              <a:t>Ondersteuning en opschaling energiecoöperatie(s)</a:t>
            </a:r>
            <a:endParaRPr lang="en-US" dirty="0"/>
          </a:p>
          <a:p>
            <a:pPr marL="914400" lvl="1" indent="-457200" algn="l">
              <a:buFont typeface="Arial" panose="020B0604020202020204" pitchFamily="34" charset="0"/>
              <a:buChar char="•"/>
            </a:pPr>
            <a:r>
              <a:rPr lang="en-US" dirty="0"/>
              <a:t>Kunst en </a:t>
            </a:r>
            <a:r>
              <a:rPr lang="en-US" dirty="0" err="1"/>
              <a:t>cultuur-programma</a:t>
            </a:r>
            <a:endParaRPr lang="nl-NL" dirty="0"/>
          </a:p>
          <a:p>
            <a:pPr marL="342900" indent="-342900" algn="l">
              <a:buFont typeface="Arial" panose="020B0604020202020204" pitchFamily="34" charset="0"/>
              <a:buChar char="•"/>
            </a:pPr>
            <a:endParaRPr lang="nl-NL" dirty="0"/>
          </a:p>
          <a:p>
            <a:pPr marL="342900" indent="-342900" algn="l">
              <a:buFont typeface="Arial" panose="020B0604020202020204" pitchFamily="34" charset="0"/>
              <a:buChar char="•"/>
            </a:pPr>
            <a:endParaRPr lang="nl-NL" dirty="0"/>
          </a:p>
          <a:p>
            <a:pPr marL="342900" indent="-342900" algn="l">
              <a:buFont typeface="Arial" panose="020B0604020202020204" pitchFamily="34" charset="0"/>
              <a:buChar char="•"/>
            </a:pPr>
            <a:endParaRPr lang="nl-NL" dirty="0"/>
          </a:p>
        </p:txBody>
      </p:sp>
    </p:spTree>
    <p:extLst>
      <p:ext uri="{BB962C8B-B14F-4D97-AF65-F5344CB8AC3E}">
        <p14:creationId xmlns:p14="http://schemas.microsoft.com/office/powerpoint/2010/main" val="2243293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A9BB2F-AC09-4467-A805-A4B9569C462B}"/>
              </a:ext>
            </a:extLst>
          </p:cNvPr>
          <p:cNvSpPr>
            <a:spLocks noGrp="1"/>
          </p:cNvSpPr>
          <p:nvPr>
            <p:ph type="ctrTitle"/>
          </p:nvPr>
        </p:nvSpPr>
        <p:spPr>
          <a:xfrm>
            <a:off x="1524000" y="776134"/>
            <a:ext cx="9144000" cy="395719"/>
          </a:xfrm>
        </p:spPr>
        <p:txBody>
          <a:bodyPr>
            <a:normAutofit/>
          </a:bodyPr>
          <a:lstStyle/>
          <a:p>
            <a:r>
              <a:rPr lang="nl-NL" sz="1800" b="1" dirty="0"/>
              <a:t>GroenLinks Heiloo Programma 2021</a:t>
            </a:r>
          </a:p>
        </p:txBody>
      </p:sp>
      <p:sp>
        <p:nvSpPr>
          <p:cNvPr id="3" name="Ondertitel 2">
            <a:extLst>
              <a:ext uri="{FF2B5EF4-FFF2-40B4-BE49-F238E27FC236}">
                <a16:creationId xmlns:a16="http://schemas.microsoft.com/office/drawing/2014/main" id="{2601FD6E-7F3B-40FB-92DB-7FAEBE9CE346}"/>
              </a:ext>
            </a:extLst>
          </p:cNvPr>
          <p:cNvSpPr>
            <a:spLocks noGrp="1"/>
          </p:cNvSpPr>
          <p:nvPr>
            <p:ph type="subTitle" idx="1"/>
          </p:nvPr>
        </p:nvSpPr>
        <p:spPr>
          <a:xfrm>
            <a:off x="1524000" y="1473693"/>
            <a:ext cx="9144000" cy="4953740"/>
          </a:xfrm>
        </p:spPr>
        <p:txBody>
          <a:bodyPr>
            <a:normAutofit/>
          </a:bodyPr>
          <a:lstStyle/>
          <a:p>
            <a:pPr marL="457200" indent="-457200" algn="l">
              <a:buFont typeface="+mj-lt"/>
              <a:buAutoNum type="arabicPeriod"/>
            </a:pPr>
            <a:r>
              <a:rPr lang="nl-NL" dirty="0"/>
              <a:t>Partij standpunten - Nationaal </a:t>
            </a:r>
          </a:p>
          <a:p>
            <a:pPr marL="457200" indent="-457200" algn="l">
              <a:buFont typeface="+mj-lt"/>
              <a:buAutoNum type="arabicPeriod"/>
            </a:pPr>
            <a:endParaRPr lang="nl-NL" sz="1400" dirty="0"/>
          </a:p>
          <a:p>
            <a:pPr marL="457200" indent="-457200" algn="l">
              <a:buFont typeface="Wingdings" panose="05000000000000000000" pitchFamily="2" charset="2"/>
              <a:buChar char="Ø"/>
            </a:pPr>
            <a:r>
              <a:rPr lang="nl-NL" sz="1800" dirty="0"/>
              <a:t>KLIMAATCRISIS AANPAKKEN</a:t>
            </a:r>
          </a:p>
          <a:p>
            <a:pPr marL="457200" indent="-457200" algn="l">
              <a:buFont typeface="Wingdings" panose="05000000000000000000" pitchFamily="2" charset="2"/>
              <a:buChar char="Ø"/>
            </a:pPr>
            <a:r>
              <a:rPr lang="nl-NL" sz="1800" dirty="0"/>
              <a:t>RIJKDOM EERLIJK DELEN</a:t>
            </a:r>
          </a:p>
          <a:p>
            <a:pPr marL="457200" indent="-457200" algn="l">
              <a:buFont typeface="Wingdings" panose="05000000000000000000" pitchFamily="2" charset="2"/>
              <a:buChar char="Ø"/>
            </a:pPr>
            <a:r>
              <a:rPr lang="nl-NL" sz="1800" dirty="0"/>
              <a:t>MENSELIJKE ZORG</a:t>
            </a:r>
          </a:p>
          <a:p>
            <a:pPr marL="457200" indent="-457200" algn="l">
              <a:buFont typeface="Wingdings" panose="05000000000000000000" pitchFamily="2" charset="2"/>
              <a:buChar char="Ø"/>
            </a:pPr>
            <a:r>
              <a:rPr lang="nl-NL" sz="1800" dirty="0"/>
              <a:t>Gelijkwaardigheid – Een inclusief Nederland waar iedereen zichzelf kan zijn</a:t>
            </a:r>
          </a:p>
          <a:p>
            <a:pPr marL="457200" indent="-457200" algn="l">
              <a:buFont typeface="Wingdings" panose="05000000000000000000" pitchFamily="2" charset="2"/>
              <a:buChar char="Ø"/>
            </a:pPr>
            <a:r>
              <a:rPr lang="nl-NL" sz="1800" dirty="0"/>
              <a:t>Onderwijs – Eerlijke en gelijke kansen voor alle kinderen</a:t>
            </a:r>
          </a:p>
          <a:p>
            <a:pPr marL="457200" indent="-457200" algn="l">
              <a:buFont typeface="Wingdings" panose="05000000000000000000" pitchFamily="2" charset="2"/>
              <a:buChar char="Ø"/>
            </a:pPr>
            <a:r>
              <a:rPr lang="nl-NL" sz="1800" dirty="0"/>
              <a:t>Werk met waardering – Eerlijke lonen, zodat welzijn en welvaart hand in hand gaan</a:t>
            </a:r>
          </a:p>
          <a:p>
            <a:pPr marL="457200" indent="-457200" algn="l">
              <a:buFont typeface="Wingdings" panose="05000000000000000000" pitchFamily="2" charset="2"/>
              <a:buChar char="Ø"/>
            </a:pPr>
            <a:r>
              <a:rPr lang="nl-NL" sz="1800" dirty="0"/>
              <a:t>Eerlijk wonen – Ingrijpen op de huizenmarkt</a:t>
            </a:r>
          </a:p>
          <a:p>
            <a:pPr marL="457200" indent="-457200" algn="l">
              <a:buFont typeface="Wingdings" panose="05000000000000000000" pitchFamily="2" charset="2"/>
              <a:buChar char="Ø"/>
            </a:pPr>
            <a:r>
              <a:rPr lang="nl-NL" sz="1800" dirty="0"/>
              <a:t>Rechtvaardige wereld – Vrijheid voor iedereen</a:t>
            </a:r>
          </a:p>
          <a:p>
            <a:pPr marL="457200" indent="-457200" algn="l">
              <a:buFont typeface="Wingdings" panose="05000000000000000000" pitchFamily="2" charset="2"/>
              <a:buChar char="Ø"/>
            </a:pPr>
            <a:r>
              <a:rPr lang="nl-NL" sz="1800" dirty="0"/>
              <a:t>Democratisch bestuur – transparante overheid</a:t>
            </a:r>
          </a:p>
          <a:p>
            <a:pPr marL="457200" indent="-457200" algn="l">
              <a:buFont typeface="Wingdings" panose="05000000000000000000" pitchFamily="2" charset="2"/>
              <a:buChar char="Ø"/>
            </a:pPr>
            <a:r>
              <a:rPr lang="nl-NL" sz="1800" dirty="0"/>
              <a:t>Europa – Een groen en sociaal Europa</a:t>
            </a:r>
            <a:endParaRPr lang="nl-NL" sz="1400" dirty="0"/>
          </a:p>
          <a:p>
            <a:pPr marL="457200" indent="-457200" algn="l">
              <a:buFont typeface="Wingdings" panose="05000000000000000000" pitchFamily="2" charset="2"/>
              <a:buChar char="Ø"/>
            </a:pPr>
            <a:endParaRPr lang="nl-NL" sz="1400" dirty="0"/>
          </a:p>
        </p:txBody>
      </p:sp>
    </p:spTree>
    <p:extLst>
      <p:ext uri="{BB962C8B-B14F-4D97-AF65-F5344CB8AC3E}">
        <p14:creationId xmlns:p14="http://schemas.microsoft.com/office/powerpoint/2010/main" val="181738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A9BB2F-AC09-4467-A805-A4B9569C462B}"/>
              </a:ext>
            </a:extLst>
          </p:cNvPr>
          <p:cNvSpPr>
            <a:spLocks noGrp="1"/>
          </p:cNvSpPr>
          <p:nvPr>
            <p:ph type="ctrTitle"/>
          </p:nvPr>
        </p:nvSpPr>
        <p:spPr>
          <a:xfrm>
            <a:off x="1524000" y="776134"/>
            <a:ext cx="9144000" cy="395719"/>
          </a:xfrm>
        </p:spPr>
        <p:txBody>
          <a:bodyPr>
            <a:normAutofit/>
          </a:bodyPr>
          <a:lstStyle/>
          <a:p>
            <a:r>
              <a:rPr lang="nl-NL" sz="1800" b="1" dirty="0"/>
              <a:t>GroenLinks Heiloo Programma 2021</a:t>
            </a:r>
          </a:p>
        </p:txBody>
      </p:sp>
      <p:sp>
        <p:nvSpPr>
          <p:cNvPr id="3" name="Ondertitel 2">
            <a:extLst>
              <a:ext uri="{FF2B5EF4-FFF2-40B4-BE49-F238E27FC236}">
                <a16:creationId xmlns:a16="http://schemas.microsoft.com/office/drawing/2014/main" id="{2601FD6E-7F3B-40FB-92DB-7FAEBE9CE346}"/>
              </a:ext>
            </a:extLst>
          </p:cNvPr>
          <p:cNvSpPr>
            <a:spLocks noGrp="1"/>
          </p:cNvSpPr>
          <p:nvPr>
            <p:ph type="subTitle" idx="1"/>
          </p:nvPr>
        </p:nvSpPr>
        <p:spPr>
          <a:xfrm>
            <a:off x="1524000" y="1473693"/>
            <a:ext cx="9144000" cy="4953740"/>
          </a:xfrm>
        </p:spPr>
        <p:txBody>
          <a:bodyPr>
            <a:normAutofit/>
          </a:bodyPr>
          <a:lstStyle/>
          <a:p>
            <a:pPr marL="457200" indent="-457200" algn="l">
              <a:buFont typeface="+mj-lt"/>
              <a:buAutoNum type="arabicPeriod"/>
            </a:pPr>
            <a:r>
              <a:rPr lang="nl-NL" dirty="0"/>
              <a:t>Partij standpunten - Regionaal </a:t>
            </a:r>
          </a:p>
          <a:p>
            <a:pPr marL="457200" indent="-457200" algn="l">
              <a:buFont typeface="+mj-lt"/>
              <a:buAutoNum type="arabicPeriod"/>
            </a:pPr>
            <a:endParaRPr lang="nl-NL" sz="1400" dirty="0"/>
          </a:p>
          <a:p>
            <a:pPr marL="457200" indent="-457200" algn="l">
              <a:buFont typeface="Wingdings" panose="05000000000000000000" pitchFamily="2" charset="2"/>
              <a:buChar char="Ø"/>
            </a:pPr>
            <a:r>
              <a:rPr lang="nl-NL" sz="1800" dirty="0"/>
              <a:t>Duurzame bereikbaarheid</a:t>
            </a:r>
          </a:p>
          <a:p>
            <a:pPr marL="457200" indent="-457200" algn="l">
              <a:buFont typeface="Wingdings" panose="05000000000000000000" pitchFamily="2" charset="2"/>
              <a:buChar char="Ø"/>
            </a:pPr>
            <a:r>
              <a:rPr lang="nl-NL" sz="1800" dirty="0"/>
              <a:t>Eerlijk energieakkoord</a:t>
            </a:r>
          </a:p>
          <a:p>
            <a:pPr marL="457200" indent="-457200" algn="l">
              <a:buFont typeface="Wingdings" panose="05000000000000000000" pitchFamily="2" charset="2"/>
              <a:buChar char="Ø"/>
            </a:pPr>
            <a:r>
              <a:rPr lang="nl-NL" sz="1800" dirty="0"/>
              <a:t>Grip in plaats van groei luchtvaart</a:t>
            </a:r>
          </a:p>
          <a:p>
            <a:pPr marL="457200" indent="-457200" algn="l">
              <a:buFont typeface="Wingdings" panose="05000000000000000000" pitchFamily="2" charset="2"/>
              <a:buChar char="Ø"/>
            </a:pPr>
            <a:r>
              <a:rPr lang="nl-NL" sz="1800" dirty="0"/>
              <a:t>GroenLinks steunt Water Natuurlijk</a:t>
            </a:r>
          </a:p>
          <a:p>
            <a:pPr marL="457200" indent="-457200" algn="l">
              <a:buFont typeface="Wingdings" panose="05000000000000000000" pitchFamily="2" charset="2"/>
              <a:buChar char="Ø"/>
            </a:pPr>
            <a:r>
              <a:rPr lang="nl-NL" sz="1800" dirty="0"/>
              <a:t>Ruimte voor natuur en landschap</a:t>
            </a:r>
          </a:p>
          <a:p>
            <a:pPr marL="457200" indent="-457200" algn="l">
              <a:buFont typeface="Wingdings" panose="05000000000000000000" pitchFamily="2" charset="2"/>
              <a:buChar char="Ø"/>
            </a:pPr>
            <a:r>
              <a:rPr lang="nl-NL" sz="1800" dirty="0"/>
              <a:t>Schone energie</a:t>
            </a:r>
          </a:p>
        </p:txBody>
      </p:sp>
    </p:spTree>
    <p:extLst>
      <p:ext uri="{BB962C8B-B14F-4D97-AF65-F5344CB8AC3E}">
        <p14:creationId xmlns:p14="http://schemas.microsoft.com/office/powerpoint/2010/main" val="665518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A9BB2F-AC09-4467-A805-A4B9569C462B}"/>
              </a:ext>
            </a:extLst>
          </p:cNvPr>
          <p:cNvSpPr>
            <a:spLocks noGrp="1"/>
          </p:cNvSpPr>
          <p:nvPr>
            <p:ph type="title"/>
          </p:nvPr>
        </p:nvSpPr>
        <p:spPr>
          <a:xfrm>
            <a:off x="838200" y="365126"/>
            <a:ext cx="10515600" cy="620295"/>
          </a:xfrm>
        </p:spPr>
        <p:txBody>
          <a:bodyPr>
            <a:normAutofit/>
          </a:bodyPr>
          <a:lstStyle/>
          <a:p>
            <a:pPr algn="ctr"/>
            <a:r>
              <a:rPr lang="nl-NL" sz="1800" b="1" dirty="0"/>
              <a:t>GroenLinks Heiloo Programma 2021</a:t>
            </a:r>
          </a:p>
        </p:txBody>
      </p:sp>
      <p:sp>
        <p:nvSpPr>
          <p:cNvPr id="3" name="Ondertitel 2">
            <a:extLst>
              <a:ext uri="{FF2B5EF4-FFF2-40B4-BE49-F238E27FC236}">
                <a16:creationId xmlns:a16="http://schemas.microsoft.com/office/drawing/2014/main" id="{2601FD6E-7F3B-40FB-92DB-7FAEBE9CE346}"/>
              </a:ext>
            </a:extLst>
          </p:cNvPr>
          <p:cNvSpPr>
            <a:spLocks noGrp="1"/>
          </p:cNvSpPr>
          <p:nvPr>
            <p:ph sz="half" idx="1"/>
          </p:nvPr>
        </p:nvSpPr>
        <p:spPr>
          <a:xfrm>
            <a:off x="838200" y="1313895"/>
            <a:ext cx="5181600" cy="4863068"/>
          </a:xfrm>
        </p:spPr>
        <p:txBody>
          <a:bodyPr>
            <a:normAutofit fontScale="92500" lnSpcReduction="20000"/>
          </a:bodyPr>
          <a:lstStyle/>
          <a:p>
            <a:pPr marL="457200" indent="-457200" algn="l">
              <a:buFont typeface="+mj-lt"/>
              <a:buAutoNum type="arabicPeriod"/>
            </a:pPr>
            <a:r>
              <a:rPr lang="nl-NL" dirty="0"/>
              <a:t>Partij standpunten - Lokaal </a:t>
            </a:r>
          </a:p>
          <a:p>
            <a:pPr marL="342900" indent="-342900" algn="l">
              <a:buFont typeface="Arial" panose="020B0604020202020204" pitchFamily="34" charset="0"/>
              <a:buChar char="•"/>
            </a:pPr>
            <a:r>
              <a:rPr lang="nl-NL" dirty="0"/>
              <a:t>Castricum</a:t>
            </a:r>
            <a:endParaRPr lang="nl-NL" sz="1400" dirty="0"/>
          </a:p>
          <a:p>
            <a:pPr marL="914400" lvl="1" indent="-457200" algn="l">
              <a:buFont typeface="Wingdings" panose="05000000000000000000" pitchFamily="2" charset="2"/>
              <a:buChar char="Ø"/>
            </a:pPr>
            <a:r>
              <a:rPr lang="nl-NL" sz="1700" dirty="0"/>
              <a:t>Goede zorg dichtbij</a:t>
            </a:r>
          </a:p>
          <a:p>
            <a:pPr marL="914400" lvl="1" indent="-457200" algn="l">
              <a:buFont typeface="Wingdings" panose="05000000000000000000" pitchFamily="2" charset="2"/>
              <a:buChar char="Ø"/>
            </a:pPr>
            <a:r>
              <a:rPr lang="nl-NL" sz="1700" dirty="0"/>
              <a:t>Jongeren</a:t>
            </a:r>
          </a:p>
          <a:p>
            <a:pPr marL="914400" lvl="1" indent="-457200" algn="l">
              <a:buFont typeface="Wingdings" panose="05000000000000000000" pitchFamily="2" charset="2"/>
              <a:buChar char="Ø"/>
            </a:pPr>
            <a:r>
              <a:rPr lang="nl-NL" sz="1700" dirty="0"/>
              <a:t>Kunst en Cultuur</a:t>
            </a:r>
          </a:p>
          <a:p>
            <a:pPr marL="914400" lvl="1" indent="-457200" algn="l">
              <a:buFont typeface="Wingdings" panose="05000000000000000000" pitchFamily="2" charset="2"/>
              <a:buChar char="Ø"/>
            </a:pPr>
            <a:r>
              <a:rPr lang="nl-NL" sz="1700" dirty="0"/>
              <a:t>Natuur en Landschap</a:t>
            </a:r>
          </a:p>
          <a:p>
            <a:pPr marL="914400" lvl="1" indent="-457200" algn="l">
              <a:buFont typeface="Wingdings" panose="05000000000000000000" pitchFamily="2" charset="2"/>
              <a:buChar char="Ø"/>
            </a:pPr>
            <a:r>
              <a:rPr lang="nl-NL" sz="1700" dirty="0"/>
              <a:t>Natuur en Toerisme</a:t>
            </a:r>
          </a:p>
          <a:p>
            <a:pPr marL="914400" lvl="1" indent="-457200" algn="l">
              <a:buFont typeface="Wingdings" panose="05000000000000000000" pitchFamily="2" charset="2"/>
              <a:buChar char="Ø"/>
            </a:pPr>
            <a:r>
              <a:rPr lang="nl-NL" sz="1700" dirty="0"/>
              <a:t>Sociaal Klimaatneutraal</a:t>
            </a:r>
          </a:p>
          <a:p>
            <a:pPr marL="914400" lvl="1" indent="-457200" algn="l">
              <a:buFont typeface="Wingdings" panose="05000000000000000000" pitchFamily="2" charset="2"/>
              <a:buChar char="Ø"/>
            </a:pPr>
            <a:r>
              <a:rPr lang="nl-NL" sz="1700" dirty="0"/>
              <a:t>Werk en inkomen</a:t>
            </a:r>
          </a:p>
          <a:p>
            <a:pPr marL="914400" lvl="1" indent="-457200" algn="l">
              <a:buFont typeface="Wingdings" panose="05000000000000000000" pitchFamily="2" charset="2"/>
              <a:buChar char="Ø"/>
            </a:pPr>
            <a:r>
              <a:rPr lang="nl-NL" sz="1700" dirty="0"/>
              <a:t>Wonen</a:t>
            </a:r>
          </a:p>
          <a:p>
            <a:pPr marL="914400" lvl="1" indent="-457200" algn="l">
              <a:buFont typeface="Wingdings" panose="05000000000000000000" pitchFamily="2" charset="2"/>
              <a:buChar char="Ø"/>
            </a:pPr>
            <a:endParaRPr lang="nl-NL" sz="1000" dirty="0"/>
          </a:p>
          <a:p>
            <a:pPr marL="285750" indent="-285750" algn="l">
              <a:buFont typeface="Arial" panose="020B0604020202020204" pitchFamily="34" charset="0"/>
              <a:buChar char="•"/>
            </a:pPr>
            <a:r>
              <a:rPr lang="nl-NL" dirty="0"/>
              <a:t>Bergen</a:t>
            </a:r>
          </a:p>
          <a:p>
            <a:pPr marL="800100" lvl="1" indent="-342900" algn="l">
              <a:buFont typeface="Wingdings" panose="05000000000000000000" pitchFamily="2" charset="2"/>
              <a:buChar char="Ø"/>
            </a:pPr>
            <a:r>
              <a:rPr lang="nl-NL" sz="1700" dirty="0"/>
              <a:t>Bergen samen</a:t>
            </a:r>
          </a:p>
          <a:p>
            <a:pPr marL="800100" lvl="1" indent="-342900" algn="l">
              <a:buFont typeface="Wingdings" panose="05000000000000000000" pitchFamily="2" charset="2"/>
              <a:buChar char="Ø"/>
            </a:pPr>
            <a:r>
              <a:rPr lang="nl-NL" sz="1700" dirty="0"/>
              <a:t>Eerlijk delen</a:t>
            </a:r>
          </a:p>
          <a:p>
            <a:pPr marL="800100" lvl="1" indent="-342900" algn="l">
              <a:buFont typeface="Wingdings" panose="05000000000000000000" pitchFamily="2" charset="2"/>
              <a:buChar char="Ø"/>
            </a:pPr>
            <a:r>
              <a:rPr lang="nl-NL" sz="1700" dirty="0"/>
              <a:t>Menselijke zorg</a:t>
            </a:r>
          </a:p>
          <a:p>
            <a:pPr marL="800100" lvl="1" indent="-342900" algn="l">
              <a:buFont typeface="Wingdings" panose="05000000000000000000" pitchFamily="2" charset="2"/>
              <a:buChar char="Ø"/>
            </a:pPr>
            <a:r>
              <a:rPr lang="nl-NL" sz="1700" dirty="0"/>
              <a:t>Natuur en groen</a:t>
            </a:r>
          </a:p>
          <a:p>
            <a:pPr marL="800100" lvl="1" indent="-342900" algn="l">
              <a:buFont typeface="Wingdings" panose="05000000000000000000" pitchFamily="2" charset="2"/>
              <a:buChar char="Ø"/>
            </a:pPr>
            <a:r>
              <a:rPr lang="nl-NL" sz="1700" dirty="0"/>
              <a:t>Wonen voor iedereen</a:t>
            </a:r>
          </a:p>
        </p:txBody>
      </p:sp>
      <p:sp>
        <p:nvSpPr>
          <p:cNvPr id="4" name="Tijdelijke aanduiding voor inhoud 3">
            <a:extLst>
              <a:ext uri="{FF2B5EF4-FFF2-40B4-BE49-F238E27FC236}">
                <a16:creationId xmlns:a16="http://schemas.microsoft.com/office/drawing/2014/main" id="{7CF97240-4420-4428-8F03-A4610FCFCF2B}"/>
              </a:ext>
            </a:extLst>
          </p:cNvPr>
          <p:cNvSpPr>
            <a:spLocks noGrp="1"/>
          </p:cNvSpPr>
          <p:nvPr>
            <p:ph sz="half" idx="2"/>
          </p:nvPr>
        </p:nvSpPr>
        <p:spPr>
          <a:xfrm>
            <a:off x="6019800" y="1313895"/>
            <a:ext cx="5181600" cy="4863068"/>
          </a:xfrm>
        </p:spPr>
        <p:txBody>
          <a:bodyPr>
            <a:normAutofit fontScale="92500" lnSpcReduction="20000"/>
          </a:bodyPr>
          <a:lstStyle/>
          <a:p>
            <a:endParaRPr lang="nl-NL" dirty="0"/>
          </a:p>
          <a:p>
            <a:r>
              <a:rPr lang="nl-NL" dirty="0"/>
              <a:t>Alkmaar</a:t>
            </a:r>
          </a:p>
          <a:p>
            <a:pPr lvl="1">
              <a:buFont typeface="Wingdings" panose="05000000000000000000" pitchFamily="2" charset="2"/>
              <a:buChar char="Ø"/>
            </a:pPr>
            <a:r>
              <a:rPr lang="nl-NL" sz="1700" dirty="0"/>
              <a:t>Schoon en duurzaam: Voetgangers en fietsers hebben voorrang boven de auto. In 2022 onder de 100 kg restafval per inwoner te komen.</a:t>
            </a:r>
          </a:p>
          <a:p>
            <a:pPr lvl="1">
              <a:buFont typeface="Wingdings" panose="05000000000000000000" pitchFamily="2" charset="2"/>
              <a:buChar char="Ø"/>
            </a:pPr>
            <a:r>
              <a:rPr lang="nl-NL" sz="1700" dirty="0"/>
              <a:t>Gezond samenleven: Ondersteuning is gemakkelijk bereikbaar, toegankelijk voor iedereen, integraal, snel inzetbaar en op maat. Geen wachtlijsten in de jeugdzorg. </a:t>
            </a:r>
          </a:p>
          <a:p>
            <a:pPr lvl="1">
              <a:buFont typeface="Wingdings" panose="05000000000000000000" pitchFamily="2" charset="2"/>
              <a:buChar char="Ø"/>
            </a:pPr>
            <a:r>
              <a:rPr lang="nl-NL" sz="1700" dirty="0"/>
              <a:t>Werk en inkomen: Arbeid voor mensen met een beperking mogelijk maken. Ruimhartig minimabeleid, waardoor iedereen volwaardig mee kan doen.</a:t>
            </a:r>
          </a:p>
          <a:p>
            <a:pPr lvl="1">
              <a:buFont typeface="Wingdings" panose="05000000000000000000" pitchFamily="2" charset="2"/>
              <a:buChar char="Ø"/>
            </a:pPr>
            <a:r>
              <a:rPr lang="nl-NL" sz="1700" dirty="0"/>
              <a:t>Fijn wonen in groen en leefbaar Alkmaar: In 2030 een </a:t>
            </a:r>
            <a:r>
              <a:rPr lang="nl-NL" sz="1700" dirty="0" err="1"/>
              <a:t>klimaatneutrale</a:t>
            </a:r>
            <a:r>
              <a:rPr lang="nl-NL" sz="1700" dirty="0"/>
              <a:t> gemeente, zonder aardgas. Woningbouw: extra aandacht voor betaalbare huur- en koopwoningen. </a:t>
            </a:r>
          </a:p>
          <a:p>
            <a:pPr lvl="1">
              <a:buFont typeface="Wingdings" panose="05000000000000000000" pitchFamily="2" charset="2"/>
              <a:buChar char="Ø"/>
            </a:pPr>
            <a:r>
              <a:rPr lang="nl-NL" sz="1700" dirty="0"/>
              <a:t>Burgerinitiatiefloket à la het Ondernemersloket.</a:t>
            </a:r>
          </a:p>
          <a:p>
            <a:pPr lvl="1">
              <a:buFont typeface="Wingdings" panose="05000000000000000000" pitchFamily="2" charset="2"/>
              <a:buChar char="Ø"/>
            </a:pPr>
            <a:r>
              <a:rPr lang="nl-NL" sz="1700" dirty="0"/>
              <a:t>Extra geld uit voor vernieuwende culturele initiatieven met extra aandacht voor beeldende kunst, culturele broedplaatsen en talentontwikkeling van jonge kunstenaars.</a:t>
            </a:r>
          </a:p>
        </p:txBody>
      </p:sp>
    </p:spTree>
    <p:extLst>
      <p:ext uri="{BB962C8B-B14F-4D97-AF65-F5344CB8AC3E}">
        <p14:creationId xmlns:p14="http://schemas.microsoft.com/office/powerpoint/2010/main" val="1602424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A9BB2F-AC09-4467-A805-A4B9569C462B}"/>
              </a:ext>
            </a:extLst>
          </p:cNvPr>
          <p:cNvSpPr>
            <a:spLocks noGrp="1"/>
          </p:cNvSpPr>
          <p:nvPr>
            <p:ph type="ctrTitle"/>
          </p:nvPr>
        </p:nvSpPr>
        <p:spPr>
          <a:xfrm>
            <a:off x="1524000" y="776134"/>
            <a:ext cx="9144000" cy="395719"/>
          </a:xfrm>
        </p:spPr>
        <p:txBody>
          <a:bodyPr>
            <a:normAutofit/>
          </a:bodyPr>
          <a:lstStyle/>
          <a:p>
            <a:r>
              <a:rPr lang="nl-NL" sz="1800" b="1" dirty="0"/>
              <a:t>GroenLinks Heiloo Programma 2021</a:t>
            </a:r>
          </a:p>
        </p:txBody>
      </p:sp>
      <p:sp>
        <p:nvSpPr>
          <p:cNvPr id="3" name="Ondertitel 2">
            <a:extLst>
              <a:ext uri="{FF2B5EF4-FFF2-40B4-BE49-F238E27FC236}">
                <a16:creationId xmlns:a16="http://schemas.microsoft.com/office/drawing/2014/main" id="{2601FD6E-7F3B-40FB-92DB-7FAEBE9CE346}"/>
              </a:ext>
            </a:extLst>
          </p:cNvPr>
          <p:cNvSpPr>
            <a:spLocks noGrp="1"/>
          </p:cNvSpPr>
          <p:nvPr>
            <p:ph type="subTitle" idx="1"/>
          </p:nvPr>
        </p:nvSpPr>
        <p:spPr>
          <a:xfrm>
            <a:off x="1524000" y="1473693"/>
            <a:ext cx="9144000" cy="4953740"/>
          </a:xfrm>
        </p:spPr>
        <p:txBody>
          <a:bodyPr>
            <a:normAutofit/>
          </a:bodyPr>
          <a:lstStyle/>
          <a:p>
            <a:pPr algn="l"/>
            <a:r>
              <a:rPr lang="nl-NL" dirty="0"/>
              <a:t>Onderwerpen op de politieke agenda in Heiloo</a:t>
            </a:r>
          </a:p>
          <a:p>
            <a:pPr marL="914400" lvl="1" indent="-457200" algn="l">
              <a:buFont typeface="Arial" panose="020B0604020202020204" pitchFamily="34" charset="0"/>
              <a:buChar char="•"/>
            </a:pPr>
            <a:r>
              <a:rPr lang="nl-NL" dirty="0"/>
              <a:t>Regionale Energie Strategie: als uitwerking van het Klimaatakkoord moet er een regionaal plan komen voor opwek van duurzame elektriciteit (windmolens en zonnepanelen) en warmte. Heiloo is onderdeel van de energieregio Noord-Holland Noord.</a:t>
            </a:r>
          </a:p>
          <a:p>
            <a:pPr marL="914400" lvl="1" indent="-457200" algn="l">
              <a:buFont typeface="Arial" panose="020B0604020202020204" pitchFamily="34" charset="0"/>
              <a:buChar char="•"/>
            </a:pPr>
            <a:r>
              <a:rPr lang="nl-NL" dirty="0"/>
              <a:t>Transitievisie Warmte: de gemeente moet in 2021 aangeven met welke techniek(en) en wanneer welke wijk in Heiloo van het aardgas af gaat.</a:t>
            </a:r>
          </a:p>
          <a:p>
            <a:pPr marL="914400" lvl="1" indent="-457200" algn="l">
              <a:buFont typeface="Arial" panose="020B0604020202020204" pitchFamily="34" charset="0"/>
              <a:buChar char="•"/>
            </a:pPr>
            <a:r>
              <a:rPr lang="nl-NL" dirty="0"/>
              <a:t>Infrastructuur, afslag A9: komt er een nieuwe afslag ter hoogte van de Lage Laan (Golfterrein)?</a:t>
            </a:r>
          </a:p>
          <a:p>
            <a:pPr marL="914400" lvl="1" indent="-457200" algn="l">
              <a:buFont typeface="Arial" panose="020B0604020202020204" pitchFamily="34" charset="0"/>
              <a:buChar char="•"/>
            </a:pPr>
            <a:r>
              <a:rPr lang="nl-NL" dirty="0"/>
              <a:t>Woningbouwprogramma: wat wordt wanneer volgebouwd, voor welke doelgroep en van welke kwaliteit? Waar persé niet?</a:t>
            </a:r>
          </a:p>
          <a:p>
            <a:pPr marL="914400" lvl="1" indent="-457200" algn="l">
              <a:buFont typeface="Arial" panose="020B0604020202020204" pitchFamily="34" charset="0"/>
              <a:buChar char="•"/>
            </a:pPr>
            <a:r>
              <a:rPr lang="en-US" dirty="0"/>
              <a:t>Kunst en </a:t>
            </a:r>
            <a:r>
              <a:rPr lang="en-US" dirty="0" err="1"/>
              <a:t>cultuur</a:t>
            </a:r>
            <a:r>
              <a:rPr lang="en-US" dirty="0"/>
              <a:t>: Heiloo </a:t>
            </a:r>
            <a:r>
              <a:rPr lang="en-US" dirty="0" err="1"/>
              <a:t>als</a:t>
            </a:r>
            <a:r>
              <a:rPr lang="en-US" dirty="0"/>
              <a:t> </a:t>
            </a:r>
            <a:r>
              <a:rPr lang="en-US" dirty="0" err="1"/>
              <a:t>schoolvoorbeeld</a:t>
            </a:r>
            <a:r>
              <a:rPr lang="en-US" dirty="0"/>
              <a:t> van </a:t>
            </a:r>
            <a:r>
              <a:rPr lang="en-US" dirty="0" err="1"/>
              <a:t>een</a:t>
            </a:r>
            <a:r>
              <a:rPr lang="en-US" dirty="0"/>
              <a:t> </a:t>
            </a:r>
            <a:r>
              <a:rPr lang="en-US" dirty="0" err="1"/>
              <a:t>tolerante</a:t>
            </a:r>
            <a:r>
              <a:rPr lang="en-US" dirty="0"/>
              <a:t> </a:t>
            </a:r>
            <a:r>
              <a:rPr lang="en-US" dirty="0" err="1"/>
              <a:t>samenleving</a:t>
            </a:r>
            <a:r>
              <a:rPr lang="en-US" dirty="0"/>
              <a:t>. De </a:t>
            </a:r>
            <a:r>
              <a:rPr lang="en-US" dirty="0" err="1"/>
              <a:t>gemeente</a:t>
            </a:r>
            <a:r>
              <a:rPr lang="en-US" dirty="0"/>
              <a:t> </a:t>
            </a:r>
            <a:r>
              <a:rPr lang="en-US" dirty="0" err="1"/>
              <a:t>moet</a:t>
            </a:r>
            <a:r>
              <a:rPr lang="en-US" dirty="0"/>
              <a:t> </a:t>
            </a:r>
            <a:r>
              <a:rPr lang="en-US" dirty="0" err="1"/>
              <a:t>actief</a:t>
            </a:r>
            <a:r>
              <a:rPr lang="en-US" dirty="0"/>
              <a:t> </a:t>
            </a:r>
            <a:r>
              <a:rPr lang="en-US" dirty="0" err="1"/>
              <a:t>iniatieven</a:t>
            </a:r>
            <a:r>
              <a:rPr lang="en-US" dirty="0"/>
              <a:t> </a:t>
            </a:r>
            <a:r>
              <a:rPr lang="en-US" dirty="0" err="1"/>
              <a:t>ondersteunen</a:t>
            </a:r>
            <a:r>
              <a:rPr lang="en-US" dirty="0"/>
              <a:t> of </a:t>
            </a:r>
            <a:r>
              <a:rPr lang="en-US" dirty="0" err="1"/>
              <a:t>ontwikkelen</a:t>
            </a:r>
            <a:r>
              <a:rPr lang="en-US" dirty="0"/>
              <a:t> die </a:t>
            </a:r>
            <a:r>
              <a:rPr lang="en-US" dirty="0" err="1"/>
              <a:t>bewustwording</a:t>
            </a:r>
            <a:r>
              <a:rPr lang="en-US" dirty="0"/>
              <a:t> van </a:t>
            </a:r>
            <a:r>
              <a:rPr lang="en-US" dirty="0" err="1"/>
              <a:t>gemeenschappelijkheid</a:t>
            </a:r>
            <a:r>
              <a:rPr lang="en-US" dirty="0"/>
              <a:t> en van </a:t>
            </a:r>
            <a:r>
              <a:rPr lang="en-US" dirty="0" err="1"/>
              <a:t>diversiteit</a:t>
            </a:r>
            <a:r>
              <a:rPr lang="en-US" dirty="0"/>
              <a:t> </a:t>
            </a:r>
            <a:r>
              <a:rPr lang="en-US" dirty="0" err="1"/>
              <a:t>stimuleren</a:t>
            </a:r>
            <a:r>
              <a:rPr lang="en-US" dirty="0"/>
              <a:t>.  </a:t>
            </a:r>
            <a:endParaRPr lang="nl-NL" dirty="0"/>
          </a:p>
          <a:p>
            <a:pPr marL="914400" lvl="1" indent="-457200" algn="l">
              <a:buFont typeface="Arial" panose="020B0604020202020204" pitchFamily="34" charset="0"/>
              <a:buChar char="•"/>
            </a:pPr>
            <a:r>
              <a:rPr lang="nl-NL" dirty="0"/>
              <a:t>Etc.</a:t>
            </a:r>
          </a:p>
        </p:txBody>
      </p:sp>
    </p:spTree>
    <p:extLst>
      <p:ext uri="{BB962C8B-B14F-4D97-AF65-F5344CB8AC3E}">
        <p14:creationId xmlns:p14="http://schemas.microsoft.com/office/powerpoint/2010/main" val="3402605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A9BB2F-AC09-4467-A805-A4B9569C462B}"/>
              </a:ext>
            </a:extLst>
          </p:cNvPr>
          <p:cNvSpPr>
            <a:spLocks noGrp="1"/>
          </p:cNvSpPr>
          <p:nvPr>
            <p:ph type="ctrTitle"/>
          </p:nvPr>
        </p:nvSpPr>
        <p:spPr>
          <a:xfrm>
            <a:off x="1524000" y="776134"/>
            <a:ext cx="9144000" cy="395719"/>
          </a:xfrm>
        </p:spPr>
        <p:txBody>
          <a:bodyPr>
            <a:normAutofit/>
          </a:bodyPr>
          <a:lstStyle/>
          <a:p>
            <a:r>
              <a:rPr lang="nl-NL" sz="1800" b="1" dirty="0"/>
              <a:t>GroenLinks Heiloo Programma 2021</a:t>
            </a:r>
          </a:p>
        </p:txBody>
      </p:sp>
      <p:sp>
        <p:nvSpPr>
          <p:cNvPr id="3" name="Ondertitel 2">
            <a:extLst>
              <a:ext uri="{FF2B5EF4-FFF2-40B4-BE49-F238E27FC236}">
                <a16:creationId xmlns:a16="http://schemas.microsoft.com/office/drawing/2014/main" id="{2601FD6E-7F3B-40FB-92DB-7FAEBE9CE346}"/>
              </a:ext>
            </a:extLst>
          </p:cNvPr>
          <p:cNvSpPr>
            <a:spLocks noGrp="1"/>
          </p:cNvSpPr>
          <p:nvPr>
            <p:ph type="subTitle" idx="1"/>
          </p:nvPr>
        </p:nvSpPr>
        <p:spPr>
          <a:xfrm>
            <a:off x="1524000" y="1463110"/>
            <a:ext cx="9144000" cy="4953740"/>
          </a:xfrm>
        </p:spPr>
        <p:txBody>
          <a:bodyPr>
            <a:normAutofit/>
          </a:bodyPr>
          <a:lstStyle/>
          <a:p>
            <a:pPr algn="l"/>
            <a:r>
              <a:rPr lang="nl-NL" dirty="0"/>
              <a:t>Actuele zaken die op de politieke agenda zouden moeten</a:t>
            </a:r>
          </a:p>
          <a:p>
            <a:pPr marL="914400" lvl="1" indent="-457200" algn="l">
              <a:buFont typeface="Arial" panose="020B0604020202020204" pitchFamily="34" charset="0"/>
              <a:buChar char="•"/>
            </a:pPr>
            <a:r>
              <a:rPr lang="nl-NL" dirty="0"/>
              <a:t>Ruimte voor wandelen, hardlopen, fietsen: door de Corona pandemie is er extra behoefte gekomen voor meer veilige mogelijkheden om te wandelen, hardlopen en fietsen. Daarom: veel meer straten met ‘auto te gast’-inrichting. Grotere ommetjes voorzien van wandelpad (soms ook naast fietspad). Overal 30 km/uur binnen de bebouwde kom. Etc.</a:t>
            </a:r>
          </a:p>
          <a:p>
            <a:pPr marL="914400" lvl="1" indent="-457200" algn="l">
              <a:buFont typeface="Arial" panose="020B0604020202020204" pitchFamily="34" charset="0"/>
              <a:buChar char="•"/>
            </a:pPr>
            <a:r>
              <a:rPr lang="nl-NL" dirty="0"/>
              <a:t>Dreigende sluiting onbewaakte spoorwegovergangen: de 3 spoorwegovergangen in het </a:t>
            </a:r>
            <a:r>
              <a:rPr lang="nl-NL" dirty="0" err="1"/>
              <a:t>Heiloër</a:t>
            </a:r>
            <a:r>
              <a:rPr lang="nl-NL" dirty="0"/>
              <a:t> bos dreigen gesloten te worden, juist nu er nog meer behoefte is aan wandelgebied. Een voetgangerstunneltje is maar een </a:t>
            </a:r>
            <a:r>
              <a:rPr lang="nl-NL" dirty="0" err="1"/>
              <a:t>deel-oplossing</a:t>
            </a:r>
            <a:r>
              <a:rPr lang="nl-NL" dirty="0"/>
              <a:t>: de boerderijen moeten dan alsnog met een extra nieuwe weg ontsloten worden.</a:t>
            </a:r>
          </a:p>
          <a:p>
            <a:pPr marL="914400" lvl="1" indent="-457200" algn="l">
              <a:buFont typeface="Arial" panose="020B0604020202020204" pitchFamily="34" charset="0"/>
              <a:buChar char="•"/>
            </a:pPr>
            <a:r>
              <a:rPr lang="nl-NL" dirty="0"/>
              <a:t>Ondersteuning en opschaling energiecoöperatie(s): Heiloo heeft een uitstekende energiecoöperatie. Die moet ondersteunt worden en in staat gebracht worden om een serieus deel van de nieuwe, duurzame energie in eigendom te krijgen.</a:t>
            </a:r>
          </a:p>
          <a:p>
            <a:pPr marL="914400" lvl="1" indent="-457200" algn="l">
              <a:buFont typeface="Arial" panose="020B0604020202020204" pitchFamily="34" charset="0"/>
              <a:buChar char="•"/>
            </a:pPr>
            <a:r>
              <a:rPr lang="nl-NL" dirty="0"/>
              <a:t>Etc., etc.</a:t>
            </a:r>
          </a:p>
          <a:p>
            <a:pPr marL="342900" indent="-342900" algn="l">
              <a:buFont typeface="Arial" panose="020B0604020202020204" pitchFamily="34" charset="0"/>
              <a:buChar char="•"/>
            </a:pPr>
            <a:endParaRPr lang="nl-NL" dirty="0"/>
          </a:p>
          <a:p>
            <a:pPr marL="342900" indent="-342900" algn="l">
              <a:buFont typeface="Arial" panose="020B0604020202020204" pitchFamily="34" charset="0"/>
              <a:buChar char="•"/>
            </a:pPr>
            <a:endParaRPr lang="nl-NL" dirty="0"/>
          </a:p>
          <a:p>
            <a:pPr marL="342900" indent="-342900" algn="l">
              <a:buFont typeface="Arial" panose="020B0604020202020204" pitchFamily="34" charset="0"/>
              <a:buChar char="•"/>
            </a:pPr>
            <a:endParaRPr lang="nl-NL" dirty="0"/>
          </a:p>
        </p:txBody>
      </p:sp>
    </p:spTree>
    <p:extLst>
      <p:ext uri="{BB962C8B-B14F-4D97-AF65-F5344CB8AC3E}">
        <p14:creationId xmlns:p14="http://schemas.microsoft.com/office/powerpoint/2010/main" val="2025521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A9BB2F-AC09-4467-A805-A4B9569C462B}"/>
              </a:ext>
            </a:extLst>
          </p:cNvPr>
          <p:cNvSpPr>
            <a:spLocks noGrp="1"/>
          </p:cNvSpPr>
          <p:nvPr>
            <p:ph type="ctrTitle"/>
          </p:nvPr>
        </p:nvSpPr>
        <p:spPr>
          <a:xfrm>
            <a:off x="1524000" y="776134"/>
            <a:ext cx="9144000" cy="395719"/>
          </a:xfrm>
        </p:spPr>
        <p:txBody>
          <a:bodyPr>
            <a:normAutofit/>
          </a:bodyPr>
          <a:lstStyle/>
          <a:p>
            <a:r>
              <a:rPr lang="nl-NL" sz="1800" b="1" dirty="0"/>
              <a:t>GroenLinks Heiloo Programma 2021</a:t>
            </a:r>
          </a:p>
        </p:txBody>
      </p:sp>
      <p:sp>
        <p:nvSpPr>
          <p:cNvPr id="3" name="Ondertitel 2">
            <a:extLst>
              <a:ext uri="{FF2B5EF4-FFF2-40B4-BE49-F238E27FC236}">
                <a16:creationId xmlns:a16="http://schemas.microsoft.com/office/drawing/2014/main" id="{2601FD6E-7F3B-40FB-92DB-7FAEBE9CE346}"/>
              </a:ext>
            </a:extLst>
          </p:cNvPr>
          <p:cNvSpPr>
            <a:spLocks noGrp="1"/>
          </p:cNvSpPr>
          <p:nvPr>
            <p:ph type="subTitle" idx="1"/>
          </p:nvPr>
        </p:nvSpPr>
        <p:spPr>
          <a:xfrm>
            <a:off x="1524000" y="1473693"/>
            <a:ext cx="9144000" cy="4953740"/>
          </a:xfrm>
        </p:spPr>
        <p:txBody>
          <a:bodyPr>
            <a:normAutofit/>
          </a:bodyPr>
          <a:lstStyle/>
          <a:p>
            <a:pPr algn="l"/>
            <a:r>
              <a:rPr lang="nl-NL" dirty="0"/>
              <a:t>Voorbeeld uitwerking standpunt:</a:t>
            </a:r>
          </a:p>
          <a:p>
            <a:pPr algn="l"/>
            <a:r>
              <a:rPr lang="nl-NL" dirty="0"/>
              <a:t>GL Heiloo wil in 2030 net zoveel duurzame energie opwekken binnen de gemeente als dat er verbruikt wordt.</a:t>
            </a:r>
          </a:p>
          <a:p>
            <a:pPr algn="l"/>
            <a:r>
              <a:rPr lang="nl-NL" sz="1600" dirty="0"/>
              <a:t>Om dat doel te bereiken zijn een aantal acties nodig:</a:t>
            </a:r>
          </a:p>
          <a:p>
            <a:pPr marL="285750" indent="-285750" algn="l">
              <a:buFont typeface="Arial" panose="020B0604020202020204" pitchFamily="34" charset="0"/>
              <a:buChar char="•"/>
            </a:pPr>
            <a:r>
              <a:rPr lang="nl-NL" sz="1600" dirty="0"/>
              <a:t>Zoveel mogelijk daken (zowel grote, als kleine) moeten vol gelegd worden met zonnepanelen. De gemeente moet dat nog actiever ondersteunen en aanjagen. In elk geval geeft de gemeente het goede voorbeeld.</a:t>
            </a:r>
          </a:p>
          <a:p>
            <a:pPr marL="285750" indent="-285750" algn="l">
              <a:buFont typeface="Arial" panose="020B0604020202020204" pitchFamily="34" charset="0"/>
              <a:buChar char="•"/>
            </a:pPr>
            <a:r>
              <a:rPr lang="nl-NL" sz="1600" dirty="0"/>
              <a:t>Veel parkeerterreinen moeten overkapt worden met zonnepanelen.</a:t>
            </a:r>
          </a:p>
          <a:p>
            <a:pPr marL="285750" indent="-285750" algn="l">
              <a:buFont typeface="Arial" panose="020B0604020202020204" pitchFamily="34" charset="0"/>
              <a:buChar char="•"/>
            </a:pPr>
            <a:r>
              <a:rPr lang="nl-NL" sz="1600" dirty="0"/>
              <a:t>Er moete een geluidsscherm langs de A9 komen met/van zonnepanelen.</a:t>
            </a:r>
          </a:p>
          <a:p>
            <a:pPr marL="285750" indent="-285750" algn="l">
              <a:buFont typeface="Arial" panose="020B0604020202020204" pitchFamily="34" charset="0"/>
              <a:buChar char="•"/>
            </a:pPr>
            <a:r>
              <a:rPr lang="nl-NL" sz="1600" dirty="0"/>
              <a:t>Er is ruimte voor een aantal windmolens, bijvoorbeeld als uitbreiding van het rijtje langs het NH-kanaal.</a:t>
            </a:r>
          </a:p>
          <a:p>
            <a:pPr marL="285750" indent="-285750" algn="l">
              <a:buFont typeface="Arial" panose="020B0604020202020204" pitchFamily="34" charset="0"/>
              <a:buChar char="•"/>
            </a:pPr>
            <a:r>
              <a:rPr lang="nl-NL" sz="1600" dirty="0"/>
              <a:t>Er moet onderzoek komen naar opslag van energie binnen Heiloo, wellicht in combinatie met elektrische mobiliteit (laadpalen die 2-richtingen op werken).</a:t>
            </a:r>
          </a:p>
          <a:p>
            <a:pPr marL="285750" indent="-285750" algn="l">
              <a:buFont typeface="Arial" panose="020B0604020202020204" pitchFamily="34" charset="0"/>
              <a:buChar char="•"/>
            </a:pPr>
            <a:r>
              <a:rPr lang="nl-NL" sz="1600" dirty="0"/>
              <a:t>De energiecoöperatie moet een prominente rol kunnen spelen, de gemeente moet hen veel meer betrekken </a:t>
            </a:r>
            <a:r>
              <a:rPr lang="nl-NL" sz="1600"/>
              <a:t>en ondersteunen.</a:t>
            </a:r>
          </a:p>
          <a:p>
            <a:pPr marL="285750" indent="-285750" algn="l">
              <a:buFont typeface="Arial" panose="020B0604020202020204" pitchFamily="34" charset="0"/>
              <a:buChar char="•"/>
            </a:pPr>
            <a:endParaRPr lang="nl-NL" sz="1600" dirty="0"/>
          </a:p>
          <a:p>
            <a:pPr marL="342900" indent="-342900" algn="l">
              <a:buFont typeface="Arial" panose="020B0604020202020204" pitchFamily="34" charset="0"/>
              <a:buChar char="•"/>
            </a:pPr>
            <a:endParaRPr lang="nl-NL" dirty="0"/>
          </a:p>
          <a:p>
            <a:pPr marL="342900" indent="-342900" algn="l">
              <a:buFont typeface="Arial" panose="020B0604020202020204" pitchFamily="34" charset="0"/>
              <a:buChar char="•"/>
            </a:pPr>
            <a:endParaRPr lang="nl-NL" dirty="0"/>
          </a:p>
          <a:p>
            <a:pPr marL="342900" indent="-342900" algn="l">
              <a:buFont typeface="Arial" panose="020B0604020202020204" pitchFamily="34" charset="0"/>
              <a:buChar char="•"/>
            </a:pPr>
            <a:endParaRPr lang="nl-NL" dirty="0"/>
          </a:p>
        </p:txBody>
      </p:sp>
    </p:spTree>
    <p:extLst>
      <p:ext uri="{BB962C8B-B14F-4D97-AF65-F5344CB8AC3E}">
        <p14:creationId xmlns:p14="http://schemas.microsoft.com/office/powerpoint/2010/main" val="2226568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A9BB2F-AC09-4467-A805-A4B9569C462B}"/>
              </a:ext>
            </a:extLst>
          </p:cNvPr>
          <p:cNvSpPr>
            <a:spLocks noGrp="1"/>
          </p:cNvSpPr>
          <p:nvPr>
            <p:ph type="ctrTitle"/>
          </p:nvPr>
        </p:nvSpPr>
        <p:spPr>
          <a:xfrm>
            <a:off x="1524000" y="776134"/>
            <a:ext cx="9144000" cy="395719"/>
          </a:xfrm>
        </p:spPr>
        <p:txBody>
          <a:bodyPr>
            <a:normAutofit/>
          </a:bodyPr>
          <a:lstStyle/>
          <a:p>
            <a:r>
              <a:rPr lang="nl-NL" sz="1800" b="1" dirty="0"/>
              <a:t>GroenLinks Heiloo Programma 2021</a:t>
            </a:r>
          </a:p>
        </p:txBody>
      </p:sp>
      <p:sp>
        <p:nvSpPr>
          <p:cNvPr id="3" name="Ondertitel 2">
            <a:extLst>
              <a:ext uri="{FF2B5EF4-FFF2-40B4-BE49-F238E27FC236}">
                <a16:creationId xmlns:a16="http://schemas.microsoft.com/office/drawing/2014/main" id="{2601FD6E-7F3B-40FB-92DB-7FAEBE9CE346}"/>
              </a:ext>
            </a:extLst>
          </p:cNvPr>
          <p:cNvSpPr>
            <a:spLocks noGrp="1"/>
          </p:cNvSpPr>
          <p:nvPr>
            <p:ph type="subTitle" idx="1"/>
          </p:nvPr>
        </p:nvSpPr>
        <p:spPr>
          <a:xfrm>
            <a:off x="1524000" y="1473693"/>
            <a:ext cx="9144000" cy="4953740"/>
          </a:xfrm>
        </p:spPr>
        <p:txBody>
          <a:bodyPr>
            <a:normAutofit/>
          </a:bodyPr>
          <a:lstStyle/>
          <a:p>
            <a:pPr algn="l"/>
            <a:r>
              <a:rPr lang="nl-NL" dirty="0"/>
              <a:t>Voorbeeld </a:t>
            </a:r>
            <a:r>
              <a:rPr lang="en-US" dirty="0" err="1"/>
              <a:t>onderbouw</a:t>
            </a:r>
            <a:r>
              <a:rPr lang="nl-NL" dirty="0" err="1"/>
              <a:t>ing</a:t>
            </a:r>
            <a:r>
              <a:rPr lang="nl-NL" dirty="0"/>
              <a:t> standpunt:</a:t>
            </a:r>
          </a:p>
          <a:p>
            <a:pPr algn="l"/>
            <a:r>
              <a:rPr lang="en-US" sz="1600" dirty="0" err="1"/>
              <a:t>Wat</a:t>
            </a:r>
            <a:r>
              <a:rPr lang="en-US" sz="1600" dirty="0"/>
              <a:t> </a:t>
            </a:r>
            <a:r>
              <a:rPr lang="en-US" sz="1600" dirty="0" err="1"/>
              <a:t>maakt</a:t>
            </a:r>
            <a:r>
              <a:rPr lang="en-US" sz="1600" dirty="0"/>
              <a:t> </a:t>
            </a:r>
            <a:r>
              <a:rPr lang="nl-NL" sz="1600" dirty="0"/>
              <a:t>dat doel</a:t>
            </a:r>
            <a:r>
              <a:rPr lang="en-US" sz="1600" dirty="0"/>
              <a:t> </a:t>
            </a:r>
            <a:r>
              <a:rPr lang="nl-NL" sz="1600" dirty="0"/>
              <a:t>nodig:</a:t>
            </a:r>
          </a:p>
          <a:p>
            <a:pPr marL="285750" indent="-285750" algn="l">
              <a:buFont typeface="Arial" panose="020B0604020202020204" pitchFamily="34" charset="0"/>
              <a:buChar char="•"/>
            </a:pPr>
            <a:r>
              <a:rPr lang="en-US" sz="1600" dirty="0" err="1"/>
              <a:t>Welke</a:t>
            </a:r>
            <a:r>
              <a:rPr lang="en-US" sz="1600" dirty="0"/>
              <a:t> </a:t>
            </a:r>
            <a:r>
              <a:rPr lang="en-US" sz="1600" dirty="0" err="1"/>
              <a:t>problematiek</a:t>
            </a:r>
            <a:r>
              <a:rPr lang="en-US" sz="1600" dirty="0"/>
              <a:t> </a:t>
            </a:r>
            <a:r>
              <a:rPr lang="en-US" sz="1600" dirty="0" err="1"/>
              <a:t>speelt</a:t>
            </a:r>
            <a:r>
              <a:rPr lang="en-US" sz="1600" dirty="0"/>
              <a:t> er?</a:t>
            </a:r>
          </a:p>
          <a:p>
            <a:pPr marL="285750" indent="-285750" algn="l">
              <a:buFont typeface="Arial" panose="020B0604020202020204" pitchFamily="34" charset="0"/>
              <a:buChar char="•"/>
            </a:pPr>
            <a:r>
              <a:rPr lang="en-US" sz="1600" dirty="0"/>
              <a:t>Hoe is dit </a:t>
            </a:r>
            <a:r>
              <a:rPr lang="en-US" sz="1600" dirty="0" err="1"/>
              <a:t>zichtbaar</a:t>
            </a:r>
            <a:r>
              <a:rPr lang="en-US" sz="1600" dirty="0"/>
              <a:t>?</a:t>
            </a:r>
          </a:p>
          <a:p>
            <a:pPr marL="285750" indent="-285750" algn="l">
              <a:buFont typeface="Arial" panose="020B0604020202020204" pitchFamily="34" charset="0"/>
              <a:buChar char="•"/>
            </a:pPr>
            <a:r>
              <a:rPr lang="en-US" sz="1600" dirty="0" err="1"/>
              <a:t>Welke</a:t>
            </a:r>
            <a:r>
              <a:rPr lang="en-US" sz="1600" dirty="0"/>
              <a:t> </a:t>
            </a:r>
            <a:r>
              <a:rPr lang="en-US" sz="1600" dirty="0" err="1"/>
              <a:t>oorzaken</a:t>
            </a:r>
            <a:r>
              <a:rPr lang="en-US" sz="1600" dirty="0"/>
              <a:t> </a:t>
            </a:r>
            <a:r>
              <a:rPr lang="en-US" sz="1600" dirty="0" err="1"/>
              <a:t>zijn</a:t>
            </a:r>
            <a:r>
              <a:rPr lang="en-US" sz="1600" dirty="0"/>
              <a:t> </a:t>
            </a:r>
            <a:r>
              <a:rPr lang="en-US" sz="1600" dirty="0" err="1"/>
              <a:t>aan</a:t>
            </a:r>
            <a:r>
              <a:rPr lang="en-US" sz="1600" dirty="0"/>
              <a:t> </a:t>
            </a:r>
            <a:r>
              <a:rPr lang="en-US" sz="1600" dirty="0" err="1"/>
              <a:t>te</a:t>
            </a:r>
            <a:r>
              <a:rPr lang="en-US" sz="1600" dirty="0"/>
              <a:t> </a:t>
            </a:r>
            <a:r>
              <a:rPr lang="en-US" sz="1600" dirty="0" err="1"/>
              <a:t>wijzen</a:t>
            </a:r>
            <a:r>
              <a:rPr lang="en-US" sz="1600" dirty="0"/>
              <a:t>?</a:t>
            </a:r>
          </a:p>
          <a:p>
            <a:pPr marL="285750" indent="-285750" algn="l">
              <a:buFont typeface="Arial" panose="020B0604020202020204" pitchFamily="34" charset="0"/>
              <a:buChar char="•"/>
            </a:pPr>
            <a:r>
              <a:rPr lang="en-US" sz="1600" dirty="0" err="1"/>
              <a:t>Wat</a:t>
            </a:r>
            <a:r>
              <a:rPr lang="en-US" sz="1600" dirty="0"/>
              <a:t> </a:t>
            </a:r>
            <a:r>
              <a:rPr lang="en-US" sz="1600" dirty="0" err="1"/>
              <a:t>maakt</a:t>
            </a:r>
            <a:r>
              <a:rPr lang="en-US" sz="1600" dirty="0"/>
              <a:t> het </a:t>
            </a:r>
            <a:r>
              <a:rPr lang="en-US" sz="1600" dirty="0" err="1"/>
              <a:t>probleem</a:t>
            </a:r>
            <a:r>
              <a:rPr lang="en-US" sz="1600" dirty="0"/>
              <a:t> urgent? (</a:t>
            </a:r>
            <a:r>
              <a:rPr lang="en-US" sz="1600" dirty="0" err="1"/>
              <a:t>Wat</a:t>
            </a:r>
            <a:r>
              <a:rPr lang="en-US" sz="1600" dirty="0"/>
              <a:t> </a:t>
            </a:r>
            <a:r>
              <a:rPr lang="en-US" sz="1600" dirty="0" err="1"/>
              <a:t>gebeurt</a:t>
            </a:r>
            <a:r>
              <a:rPr lang="en-US" sz="1600" dirty="0"/>
              <a:t> er </a:t>
            </a:r>
            <a:r>
              <a:rPr lang="en-US" sz="1600" dirty="0" err="1"/>
              <a:t>bij</a:t>
            </a:r>
            <a:r>
              <a:rPr lang="en-US" sz="1600" dirty="0"/>
              <a:t> </a:t>
            </a:r>
            <a:r>
              <a:rPr lang="en-US" sz="1600" dirty="0" err="1"/>
              <a:t>niets</a:t>
            </a:r>
            <a:r>
              <a:rPr lang="en-US" sz="1600" dirty="0"/>
              <a:t> </a:t>
            </a:r>
            <a:r>
              <a:rPr lang="en-US" sz="1600" dirty="0" err="1"/>
              <a:t>doen</a:t>
            </a:r>
            <a:r>
              <a:rPr lang="en-US" sz="1600" dirty="0"/>
              <a:t>?)</a:t>
            </a:r>
            <a:endParaRPr lang="nl-NL" sz="1600" dirty="0"/>
          </a:p>
          <a:p>
            <a:pPr marL="285750" indent="-285750" algn="l">
              <a:buFont typeface="Arial" panose="020B0604020202020204" pitchFamily="34" charset="0"/>
              <a:buChar char="•"/>
            </a:pPr>
            <a:r>
              <a:rPr lang="en-US" sz="1600" dirty="0"/>
              <a:t>Wie </a:t>
            </a:r>
            <a:r>
              <a:rPr lang="en-US" sz="1600" dirty="0" err="1"/>
              <a:t>heeft</a:t>
            </a:r>
            <a:r>
              <a:rPr lang="en-US" sz="1600" dirty="0"/>
              <a:t> direct/indirect baat </a:t>
            </a:r>
            <a:r>
              <a:rPr lang="en-US" sz="1600" dirty="0" err="1"/>
              <a:t>bij</a:t>
            </a:r>
            <a:r>
              <a:rPr lang="en-US" sz="1600" dirty="0"/>
              <a:t> </a:t>
            </a:r>
            <a:r>
              <a:rPr lang="en-US" sz="1600" dirty="0" err="1"/>
              <a:t>een</a:t>
            </a:r>
            <a:r>
              <a:rPr lang="en-US" sz="1600" dirty="0"/>
              <a:t> </a:t>
            </a:r>
            <a:r>
              <a:rPr lang="en-US" sz="1600" dirty="0" err="1"/>
              <a:t>oplossing</a:t>
            </a:r>
            <a:r>
              <a:rPr lang="en-US" sz="1600" dirty="0"/>
              <a:t> van het </a:t>
            </a:r>
            <a:r>
              <a:rPr lang="en-US" sz="1600" dirty="0" err="1"/>
              <a:t>probleem</a:t>
            </a:r>
            <a:r>
              <a:rPr lang="en-US" sz="1600" dirty="0"/>
              <a:t>? </a:t>
            </a:r>
          </a:p>
          <a:p>
            <a:pPr marL="285750" indent="-285750" algn="l">
              <a:buFont typeface="Arial" panose="020B0604020202020204" pitchFamily="34" charset="0"/>
              <a:buChar char="•"/>
            </a:pPr>
            <a:r>
              <a:rPr lang="en-US" sz="1600" dirty="0" err="1"/>
              <a:t>Welke</a:t>
            </a:r>
            <a:r>
              <a:rPr lang="en-US" sz="1600" dirty="0"/>
              <a:t> </a:t>
            </a:r>
            <a:r>
              <a:rPr lang="en-US" sz="1600" dirty="0" err="1"/>
              <a:t>aanpak</a:t>
            </a:r>
            <a:r>
              <a:rPr lang="en-US" sz="1600" dirty="0"/>
              <a:t> </a:t>
            </a:r>
            <a:r>
              <a:rPr lang="en-US" sz="1600" dirty="0" err="1"/>
              <a:t>ligt</a:t>
            </a:r>
            <a:r>
              <a:rPr lang="en-US" sz="1600" dirty="0"/>
              <a:t> in </a:t>
            </a:r>
            <a:r>
              <a:rPr lang="en-US" sz="1600" dirty="0" err="1"/>
              <a:t>lijn</a:t>
            </a:r>
            <a:r>
              <a:rPr lang="en-US" sz="1600" dirty="0"/>
              <a:t> met het </a:t>
            </a:r>
            <a:r>
              <a:rPr lang="en-US" sz="1600" dirty="0" err="1"/>
              <a:t>landelijke</a:t>
            </a:r>
            <a:r>
              <a:rPr lang="en-US" sz="1600" dirty="0"/>
              <a:t> </a:t>
            </a:r>
            <a:r>
              <a:rPr lang="en-US" sz="1600" dirty="0" err="1"/>
              <a:t>partijprogramma</a:t>
            </a:r>
            <a:r>
              <a:rPr lang="en-US" sz="1600" dirty="0"/>
              <a:t>?</a:t>
            </a:r>
          </a:p>
          <a:p>
            <a:pPr marL="285750" indent="-285750" algn="l">
              <a:buFont typeface="Arial" panose="020B0604020202020204" pitchFamily="34" charset="0"/>
              <a:buChar char="•"/>
            </a:pPr>
            <a:r>
              <a:rPr lang="en-US" sz="1600" dirty="0" err="1"/>
              <a:t>Welke</a:t>
            </a:r>
            <a:r>
              <a:rPr lang="en-US" sz="1600" dirty="0"/>
              <a:t> </a:t>
            </a:r>
            <a:r>
              <a:rPr lang="en-US" sz="1600" dirty="0" err="1"/>
              <a:t>voordelen</a:t>
            </a:r>
            <a:r>
              <a:rPr lang="en-US" sz="1600" dirty="0"/>
              <a:t> </a:t>
            </a:r>
            <a:r>
              <a:rPr lang="en-US" sz="1600" dirty="0" err="1"/>
              <a:t>brengt</a:t>
            </a:r>
            <a:r>
              <a:rPr lang="en-US" sz="1600" dirty="0"/>
              <a:t> die </a:t>
            </a:r>
            <a:r>
              <a:rPr lang="en-US" sz="1600" dirty="0" err="1"/>
              <a:t>oplossing</a:t>
            </a:r>
            <a:r>
              <a:rPr lang="en-US" sz="1600" dirty="0"/>
              <a:t> met </a:t>
            </a:r>
            <a:r>
              <a:rPr lang="en-US" sz="1600" dirty="0" err="1"/>
              <a:t>zich</a:t>
            </a:r>
            <a:r>
              <a:rPr lang="en-US" sz="1600" dirty="0"/>
              <a:t> </a:t>
            </a:r>
            <a:r>
              <a:rPr lang="en-US" sz="1600" dirty="0" err="1"/>
              <a:t>mee</a:t>
            </a:r>
            <a:r>
              <a:rPr lang="en-US" sz="1600" dirty="0"/>
              <a:t>?</a:t>
            </a:r>
            <a:endParaRPr lang="nl-NL" sz="1600" dirty="0"/>
          </a:p>
          <a:p>
            <a:pPr marL="285750" indent="-285750" algn="l">
              <a:buFont typeface="Arial" panose="020B0604020202020204" pitchFamily="34" charset="0"/>
              <a:buChar char="•"/>
            </a:pPr>
            <a:endParaRPr lang="nl-NL" sz="1600" dirty="0"/>
          </a:p>
          <a:p>
            <a:pPr marL="342900" indent="-342900" algn="l">
              <a:buFont typeface="Arial" panose="020B0604020202020204" pitchFamily="34" charset="0"/>
              <a:buChar char="•"/>
            </a:pPr>
            <a:endParaRPr lang="nl-NL" dirty="0"/>
          </a:p>
          <a:p>
            <a:pPr marL="342900" indent="-342900" algn="l">
              <a:buFont typeface="Arial" panose="020B0604020202020204" pitchFamily="34" charset="0"/>
              <a:buChar char="•"/>
            </a:pPr>
            <a:endParaRPr lang="nl-NL" dirty="0"/>
          </a:p>
          <a:p>
            <a:pPr marL="342900" indent="-342900" algn="l">
              <a:buFont typeface="Arial" panose="020B0604020202020204" pitchFamily="34" charset="0"/>
              <a:buChar char="•"/>
            </a:pPr>
            <a:endParaRPr lang="nl-NL" dirty="0"/>
          </a:p>
        </p:txBody>
      </p:sp>
    </p:spTree>
    <p:extLst>
      <p:ext uri="{BB962C8B-B14F-4D97-AF65-F5344CB8AC3E}">
        <p14:creationId xmlns:p14="http://schemas.microsoft.com/office/powerpoint/2010/main" val="1423429608"/>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893</Words>
  <Application>Microsoft Office PowerPoint</Application>
  <PresentationFormat>Breedbeeld</PresentationFormat>
  <Paragraphs>106</Paragraphs>
  <Slides>8</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Arial</vt:lpstr>
      <vt:lpstr>Calibri</vt:lpstr>
      <vt:lpstr>Calibri Light</vt:lpstr>
      <vt:lpstr>Wingdings</vt:lpstr>
      <vt:lpstr>Kantoorthema</vt:lpstr>
      <vt:lpstr>GroenLinks Heiloo Programma 2021</vt:lpstr>
      <vt:lpstr>GroenLinks Heiloo Programma 2021</vt:lpstr>
      <vt:lpstr>GroenLinks Heiloo Programma 2021</vt:lpstr>
      <vt:lpstr>GroenLinks Heiloo Programma 2021</vt:lpstr>
      <vt:lpstr>GroenLinks Heiloo Programma 2021</vt:lpstr>
      <vt:lpstr>GroenLinks Heiloo Programma 2021</vt:lpstr>
      <vt:lpstr>GroenLinks Heiloo Programma 2021</vt:lpstr>
      <vt:lpstr>GroenLinks Heiloo Programma 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GroenLinks Heiloo Programma 2021</dc:title>
  <dc:creator>BVNG</dc:creator>
  <cp:lastModifiedBy>Mariette Huisjes</cp:lastModifiedBy>
  <cp:revision>12</cp:revision>
  <dcterms:created xsi:type="dcterms:W3CDTF">2020-12-06T13:12:18Z</dcterms:created>
  <dcterms:modified xsi:type="dcterms:W3CDTF">2021-02-02T19:07:09Z</dcterms:modified>
</cp:coreProperties>
</file>